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38176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816" userDrawn="1">
          <p15:clr>
            <a:srgbClr val="A4A3A4"/>
          </p15:clr>
        </p15:guide>
        <p15:guide id="2" pos="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346" y="67"/>
      </p:cViewPr>
      <p:guideLst>
        <p:guide orient="horz" pos="816"/>
        <p:guide pos="4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8AA3E0-B46E-7DA7-69D8-BC412EE24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817600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3F882D-7801-2855-71EA-A5B6868FF8D5}"/>
              </a:ext>
            </a:extLst>
          </p:cNvPr>
          <p:cNvSpPr/>
          <p:nvPr/>
        </p:nvSpPr>
        <p:spPr>
          <a:xfrm>
            <a:off x="0" y="0"/>
            <a:ext cx="13817600" cy="7772400"/>
          </a:xfrm>
          <a:prstGeom prst="rect">
            <a:avLst/>
          </a:prstGeom>
          <a:gradFill flip="none" rotWithShape="1">
            <a:gsLst>
              <a:gs pos="0">
                <a:srgbClr val="0070C0">
                  <a:alpha val="55000"/>
                </a:srgbClr>
              </a:gs>
              <a:gs pos="84000">
                <a:srgbClr val="00206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43D702-C0AB-C261-3544-BFDAA370EAD2}"/>
              </a:ext>
            </a:extLst>
          </p:cNvPr>
          <p:cNvGrpSpPr/>
          <p:nvPr/>
        </p:nvGrpSpPr>
        <p:grpSpPr>
          <a:xfrm>
            <a:off x="542529" y="6858201"/>
            <a:ext cx="2818314" cy="585651"/>
            <a:chOff x="478702" y="6051353"/>
            <a:chExt cx="2486748" cy="5167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64CBEB6-99E3-CBFD-6E69-916B728E8EFD}"/>
                </a:ext>
              </a:extLst>
            </p:cNvPr>
            <p:cNvSpPr/>
            <p:nvPr/>
          </p:nvSpPr>
          <p:spPr>
            <a:xfrm>
              <a:off x="1828801" y="6107800"/>
              <a:ext cx="342419" cy="342419"/>
            </a:xfrm>
            <a:prstGeom prst="ellipse">
              <a:avLst/>
            </a:prstGeom>
            <a:solidFill>
              <a:srgbClr val="FF5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2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7A1FA2C-4421-5A3F-795A-F1CAD881961E}"/>
                </a:ext>
              </a:extLst>
            </p:cNvPr>
            <p:cNvSpPr/>
            <p:nvPr/>
          </p:nvSpPr>
          <p:spPr>
            <a:xfrm>
              <a:off x="1901064" y="6180213"/>
              <a:ext cx="197893" cy="197594"/>
            </a:xfrm>
            <a:custGeom>
              <a:avLst/>
              <a:gdLst>
                <a:gd name="connsiteX0" fmla="*/ 232866 w 463300"/>
                <a:gd name="connsiteY0" fmla="*/ 166 h 462601"/>
                <a:gd name="connsiteX1" fmla="*/ 452981 w 463300"/>
                <a:gd name="connsiteY1" fmla="*/ 0 h 462601"/>
                <a:gd name="connsiteX2" fmla="*/ 463242 w 463300"/>
                <a:gd name="connsiteY2" fmla="*/ 10261 h 462601"/>
                <a:gd name="connsiteX3" fmla="*/ 460263 w 463300"/>
                <a:gd name="connsiteY3" fmla="*/ 93508 h 462601"/>
                <a:gd name="connsiteX4" fmla="*/ 405648 w 463300"/>
                <a:gd name="connsiteY4" fmla="*/ 218295 h 462601"/>
                <a:gd name="connsiteX5" fmla="*/ 368411 w 463300"/>
                <a:gd name="connsiteY5" fmla="*/ 252388 h 462601"/>
                <a:gd name="connsiteX6" fmla="*/ 368411 w 463300"/>
                <a:gd name="connsiteY6" fmla="*/ 260828 h 462601"/>
                <a:gd name="connsiteX7" fmla="*/ 450995 w 463300"/>
                <a:gd name="connsiteY7" fmla="*/ 376513 h 462601"/>
                <a:gd name="connsiteX8" fmla="*/ 462746 w 463300"/>
                <a:gd name="connsiteY8" fmla="*/ 455291 h 462601"/>
                <a:gd name="connsiteX9" fmla="*/ 455464 w 463300"/>
                <a:gd name="connsiteY9" fmla="*/ 462573 h 462601"/>
                <a:gd name="connsiteX10" fmla="*/ 393732 w 463300"/>
                <a:gd name="connsiteY10" fmla="*/ 462573 h 462601"/>
                <a:gd name="connsiteX11" fmla="*/ 385788 w 463300"/>
                <a:gd name="connsiteY11" fmla="*/ 454133 h 462601"/>
                <a:gd name="connsiteX12" fmla="*/ 365763 w 463300"/>
                <a:gd name="connsiteY12" fmla="*/ 372541 h 462601"/>
                <a:gd name="connsiteX13" fmla="*/ 262656 w 463300"/>
                <a:gd name="connsiteY13" fmla="*/ 297901 h 462601"/>
                <a:gd name="connsiteX14" fmla="*/ 176430 w 463300"/>
                <a:gd name="connsiteY14" fmla="*/ 304024 h 462601"/>
                <a:gd name="connsiteX15" fmla="*/ 85902 w 463300"/>
                <a:gd name="connsiteY15" fmla="*/ 398194 h 462601"/>
                <a:gd name="connsiteX16" fmla="*/ 76799 w 463300"/>
                <a:gd name="connsiteY16" fmla="*/ 451981 h 462601"/>
                <a:gd name="connsiteX17" fmla="*/ 65711 w 463300"/>
                <a:gd name="connsiteY17" fmla="*/ 462573 h 462601"/>
                <a:gd name="connsiteX18" fmla="*/ 8944 w 463300"/>
                <a:gd name="connsiteY18" fmla="*/ 462573 h 462601"/>
                <a:gd name="connsiteX19" fmla="*/ 7 w 463300"/>
                <a:gd name="connsiteY19" fmla="*/ 454133 h 462601"/>
                <a:gd name="connsiteX20" fmla="*/ 95004 w 463300"/>
                <a:gd name="connsiteY20" fmla="*/ 260994 h 462601"/>
                <a:gd name="connsiteX21" fmla="*/ 223432 w 463300"/>
                <a:gd name="connsiteY21" fmla="*/ 218791 h 462601"/>
                <a:gd name="connsiteX22" fmla="*/ 315616 w 463300"/>
                <a:gd name="connsiteY22" fmla="*/ 195125 h 462601"/>
                <a:gd name="connsiteX23" fmla="*/ 379334 w 463300"/>
                <a:gd name="connsiteY23" fmla="*/ 105920 h 462601"/>
                <a:gd name="connsiteX24" fmla="*/ 385457 w 463300"/>
                <a:gd name="connsiteY24" fmla="*/ 76627 h 462601"/>
                <a:gd name="connsiteX25" fmla="*/ 376686 w 463300"/>
                <a:gd name="connsiteY25" fmla="*/ 66862 h 462601"/>
                <a:gd name="connsiteX26" fmla="*/ 208206 w 463300"/>
                <a:gd name="connsiteY26" fmla="*/ 66862 h 462601"/>
                <a:gd name="connsiteX27" fmla="*/ 14736 w 463300"/>
                <a:gd name="connsiteY27" fmla="*/ 66862 h 462601"/>
                <a:gd name="connsiteX28" fmla="*/ 2489 w 463300"/>
                <a:gd name="connsiteY28" fmla="*/ 54781 h 462601"/>
                <a:gd name="connsiteX29" fmla="*/ 2489 w 463300"/>
                <a:gd name="connsiteY29" fmla="*/ 9765 h 462601"/>
                <a:gd name="connsiteX30" fmla="*/ 12585 w 463300"/>
                <a:gd name="connsiteY30" fmla="*/ 0 h 462601"/>
                <a:gd name="connsiteX31" fmla="*/ 232700 w 463300"/>
                <a:gd name="connsiteY31" fmla="*/ 0 h 46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300" h="462601">
                  <a:moveTo>
                    <a:pt x="232866" y="166"/>
                  </a:moveTo>
                  <a:cubicBezTo>
                    <a:pt x="306183" y="166"/>
                    <a:pt x="379665" y="166"/>
                    <a:pt x="452981" y="0"/>
                  </a:cubicBezTo>
                  <a:cubicBezTo>
                    <a:pt x="461091" y="0"/>
                    <a:pt x="463739" y="2152"/>
                    <a:pt x="463242" y="10261"/>
                  </a:cubicBezTo>
                  <a:cubicBezTo>
                    <a:pt x="461753" y="37900"/>
                    <a:pt x="464235" y="65704"/>
                    <a:pt x="460263" y="93508"/>
                  </a:cubicBezTo>
                  <a:cubicBezTo>
                    <a:pt x="453643" y="140344"/>
                    <a:pt x="435935" y="181885"/>
                    <a:pt x="405648" y="218295"/>
                  </a:cubicBezTo>
                  <a:cubicBezTo>
                    <a:pt x="394725" y="231369"/>
                    <a:pt x="382147" y="242623"/>
                    <a:pt x="368411" y="252388"/>
                  </a:cubicBezTo>
                  <a:cubicBezTo>
                    <a:pt x="363777" y="255698"/>
                    <a:pt x="363611" y="257353"/>
                    <a:pt x="368411" y="260828"/>
                  </a:cubicBezTo>
                  <a:cubicBezTo>
                    <a:pt x="408627" y="290288"/>
                    <a:pt x="435935" y="329180"/>
                    <a:pt x="450995" y="376513"/>
                  </a:cubicBezTo>
                  <a:cubicBezTo>
                    <a:pt x="459105" y="402166"/>
                    <a:pt x="462415" y="428480"/>
                    <a:pt x="462746" y="455291"/>
                  </a:cubicBezTo>
                  <a:cubicBezTo>
                    <a:pt x="462746" y="460753"/>
                    <a:pt x="460760" y="462573"/>
                    <a:pt x="455464" y="462573"/>
                  </a:cubicBezTo>
                  <a:cubicBezTo>
                    <a:pt x="434942" y="462408"/>
                    <a:pt x="414254" y="462242"/>
                    <a:pt x="393732" y="462573"/>
                  </a:cubicBezTo>
                  <a:cubicBezTo>
                    <a:pt x="387278" y="462573"/>
                    <a:pt x="385954" y="459925"/>
                    <a:pt x="385788" y="454133"/>
                  </a:cubicBezTo>
                  <a:cubicBezTo>
                    <a:pt x="385457" y="425501"/>
                    <a:pt x="379334" y="398028"/>
                    <a:pt x="365763" y="372541"/>
                  </a:cubicBezTo>
                  <a:cubicBezTo>
                    <a:pt x="343586" y="331001"/>
                    <a:pt x="308831" y="306341"/>
                    <a:pt x="262656" y="297901"/>
                  </a:cubicBezTo>
                  <a:cubicBezTo>
                    <a:pt x="233362" y="292439"/>
                    <a:pt x="204565" y="293929"/>
                    <a:pt x="176430" y="304024"/>
                  </a:cubicBezTo>
                  <a:cubicBezTo>
                    <a:pt x="130918" y="320574"/>
                    <a:pt x="101459" y="353012"/>
                    <a:pt x="85902" y="398194"/>
                  </a:cubicBezTo>
                  <a:cubicBezTo>
                    <a:pt x="79944" y="415571"/>
                    <a:pt x="76468" y="433611"/>
                    <a:pt x="76799" y="451981"/>
                  </a:cubicBezTo>
                  <a:cubicBezTo>
                    <a:pt x="76799" y="460422"/>
                    <a:pt x="73986" y="462904"/>
                    <a:pt x="65711" y="462573"/>
                  </a:cubicBezTo>
                  <a:cubicBezTo>
                    <a:pt x="46843" y="461911"/>
                    <a:pt x="27976" y="462242"/>
                    <a:pt x="8944" y="462573"/>
                  </a:cubicBezTo>
                  <a:cubicBezTo>
                    <a:pt x="2655" y="462573"/>
                    <a:pt x="-159" y="460918"/>
                    <a:pt x="7" y="454133"/>
                  </a:cubicBezTo>
                  <a:cubicBezTo>
                    <a:pt x="1827" y="375024"/>
                    <a:pt x="30128" y="308824"/>
                    <a:pt x="95004" y="260994"/>
                  </a:cubicBezTo>
                  <a:cubicBezTo>
                    <a:pt x="133069" y="232859"/>
                    <a:pt x="176430" y="219453"/>
                    <a:pt x="223432" y="218791"/>
                  </a:cubicBezTo>
                  <a:cubicBezTo>
                    <a:pt x="256367" y="218295"/>
                    <a:pt x="287481" y="213164"/>
                    <a:pt x="315616" y="195125"/>
                  </a:cubicBezTo>
                  <a:cubicBezTo>
                    <a:pt x="348716" y="173941"/>
                    <a:pt x="368907" y="143323"/>
                    <a:pt x="379334" y="105920"/>
                  </a:cubicBezTo>
                  <a:cubicBezTo>
                    <a:pt x="381982" y="96321"/>
                    <a:pt x="383471" y="86391"/>
                    <a:pt x="385457" y="76627"/>
                  </a:cubicBezTo>
                  <a:cubicBezTo>
                    <a:pt x="386947" y="69179"/>
                    <a:pt x="384133" y="66862"/>
                    <a:pt x="376686" y="66862"/>
                  </a:cubicBezTo>
                  <a:cubicBezTo>
                    <a:pt x="320581" y="67028"/>
                    <a:pt x="264311" y="66862"/>
                    <a:pt x="208206" y="66862"/>
                  </a:cubicBezTo>
                  <a:cubicBezTo>
                    <a:pt x="143661" y="66862"/>
                    <a:pt x="79282" y="66862"/>
                    <a:pt x="14736" y="66862"/>
                  </a:cubicBezTo>
                  <a:cubicBezTo>
                    <a:pt x="6572" y="66862"/>
                    <a:pt x="2489" y="62835"/>
                    <a:pt x="2489" y="54781"/>
                  </a:cubicBezTo>
                  <a:cubicBezTo>
                    <a:pt x="2489" y="39720"/>
                    <a:pt x="3151" y="24660"/>
                    <a:pt x="2489" y="9765"/>
                  </a:cubicBezTo>
                  <a:cubicBezTo>
                    <a:pt x="2158" y="1655"/>
                    <a:pt x="5137" y="0"/>
                    <a:pt x="12585" y="0"/>
                  </a:cubicBezTo>
                  <a:cubicBezTo>
                    <a:pt x="85902" y="166"/>
                    <a:pt x="159384" y="0"/>
                    <a:pt x="232700" y="0"/>
                  </a:cubicBezTo>
                  <a:close/>
                </a:path>
              </a:pathLst>
            </a:custGeom>
            <a:solidFill>
              <a:schemeClr val="bg1"/>
            </a:solidFill>
            <a:ln w="16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2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57060B-689A-457D-9B86-BD6B7DABBC1D}"/>
                </a:ext>
              </a:extLst>
            </p:cNvPr>
            <p:cNvGrpSpPr/>
            <p:nvPr/>
          </p:nvGrpSpPr>
          <p:grpSpPr>
            <a:xfrm>
              <a:off x="2207222" y="6126177"/>
              <a:ext cx="758228" cy="305665"/>
              <a:chOff x="1007746" y="855243"/>
              <a:chExt cx="1324177" cy="533817"/>
            </a:xfrm>
            <a:solidFill>
              <a:schemeClr val="bg1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B9A3428-AAD9-AFD0-CD12-0C07EC833C7E}"/>
                  </a:ext>
                </a:extLst>
              </p:cNvPr>
              <p:cNvSpPr/>
              <p:nvPr/>
            </p:nvSpPr>
            <p:spPr>
              <a:xfrm>
                <a:off x="1987331" y="963654"/>
                <a:ext cx="251346" cy="277827"/>
              </a:xfrm>
              <a:custGeom>
                <a:avLst/>
                <a:gdLst>
                  <a:gd name="connsiteX0" fmla="*/ 133249 w 251346"/>
                  <a:gd name="connsiteY0" fmla="*/ 0 h 277827"/>
                  <a:gd name="connsiteX1" fmla="*/ 244134 w 251346"/>
                  <a:gd name="connsiteY1" fmla="*/ 0 h 277827"/>
                  <a:gd name="connsiteX2" fmla="*/ 251251 w 251346"/>
                  <a:gd name="connsiteY2" fmla="*/ 6951 h 277827"/>
                  <a:gd name="connsiteX3" fmla="*/ 250920 w 251346"/>
                  <a:gd name="connsiteY3" fmla="*/ 170300 h 277827"/>
                  <a:gd name="connsiteX4" fmla="*/ 152447 w 251346"/>
                  <a:gd name="connsiteY4" fmla="*/ 275889 h 277827"/>
                  <a:gd name="connsiteX5" fmla="*/ 63243 w 251346"/>
                  <a:gd name="connsiteY5" fmla="*/ 266456 h 277827"/>
                  <a:gd name="connsiteX6" fmla="*/ 21 w 251346"/>
                  <a:gd name="connsiteY6" fmla="*/ 168645 h 277827"/>
                  <a:gd name="connsiteX7" fmla="*/ 75324 w 251346"/>
                  <a:gd name="connsiteY7" fmla="*/ 78778 h 277827"/>
                  <a:gd name="connsiteX8" fmla="*/ 158074 w 251346"/>
                  <a:gd name="connsiteY8" fmla="*/ 72324 h 277827"/>
                  <a:gd name="connsiteX9" fmla="*/ 195643 w 251346"/>
                  <a:gd name="connsiteY9" fmla="*/ 72324 h 277827"/>
                  <a:gd name="connsiteX10" fmla="*/ 202759 w 251346"/>
                  <a:gd name="connsiteY10" fmla="*/ 65042 h 277827"/>
                  <a:gd name="connsiteX11" fmla="*/ 183727 w 251346"/>
                  <a:gd name="connsiteY11" fmla="*/ 45678 h 277827"/>
                  <a:gd name="connsiteX12" fmla="*/ 24515 w 251346"/>
                  <a:gd name="connsiteY12" fmla="*/ 45844 h 277827"/>
                  <a:gd name="connsiteX13" fmla="*/ 15413 w 251346"/>
                  <a:gd name="connsiteY13" fmla="*/ 36576 h 277827"/>
                  <a:gd name="connsiteX14" fmla="*/ 15413 w 251346"/>
                  <a:gd name="connsiteY14" fmla="*/ 8275 h 277827"/>
                  <a:gd name="connsiteX15" fmla="*/ 23357 w 251346"/>
                  <a:gd name="connsiteY15" fmla="*/ 165 h 277827"/>
                  <a:gd name="connsiteX16" fmla="*/ 133415 w 251346"/>
                  <a:gd name="connsiteY16" fmla="*/ 331 h 277827"/>
                  <a:gd name="connsiteX17" fmla="*/ 133415 w 251346"/>
                  <a:gd name="connsiteY17" fmla="*/ 331 h 277827"/>
                  <a:gd name="connsiteX18" fmla="*/ 202594 w 251346"/>
                  <a:gd name="connsiteY18" fmla="*/ 146302 h 277827"/>
                  <a:gd name="connsiteX19" fmla="*/ 202594 w 251346"/>
                  <a:gd name="connsiteY19" fmla="*/ 123132 h 277827"/>
                  <a:gd name="connsiteX20" fmla="*/ 195312 w 251346"/>
                  <a:gd name="connsiteY20" fmla="*/ 116016 h 277827"/>
                  <a:gd name="connsiteX21" fmla="*/ 121995 w 251346"/>
                  <a:gd name="connsiteY21" fmla="*/ 116347 h 277827"/>
                  <a:gd name="connsiteX22" fmla="*/ 86744 w 251346"/>
                  <a:gd name="connsiteY22" fmla="*/ 122139 h 277827"/>
                  <a:gd name="connsiteX23" fmla="*/ 48844 w 251346"/>
                  <a:gd name="connsiteY23" fmla="*/ 164838 h 277827"/>
                  <a:gd name="connsiteX24" fmla="*/ 72345 w 251346"/>
                  <a:gd name="connsiteY24" fmla="*/ 216143 h 277827"/>
                  <a:gd name="connsiteX25" fmla="*/ 156916 w 251346"/>
                  <a:gd name="connsiteY25" fmla="*/ 226404 h 277827"/>
                  <a:gd name="connsiteX26" fmla="*/ 199449 w 251346"/>
                  <a:gd name="connsiteY26" fmla="*/ 184533 h 277827"/>
                  <a:gd name="connsiteX27" fmla="*/ 202594 w 251346"/>
                  <a:gd name="connsiteY27" fmla="*/ 146302 h 277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1346" h="277827">
                    <a:moveTo>
                      <a:pt x="133249" y="0"/>
                    </a:moveTo>
                    <a:cubicBezTo>
                      <a:pt x="170156" y="0"/>
                      <a:pt x="207228" y="0"/>
                      <a:pt x="244134" y="0"/>
                    </a:cubicBezTo>
                    <a:cubicBezTo>
                      <a:pt x="249596" y="0"/>
                      <a:pt x="251251" y="1489"/>
                      <a:pt x="251251" y="6951"/>
                    </a:cubicBezTo>
                    <a:cubicBezTo>
                      <a:pt x="251085" y="61401"/>
                      <a:pt x="251747" y="115850"/>
                      <a:pt x="250920" y="170300"/>
                    </a:cubicBezTo>
                    <a:cubicBezTo>
                      <a:pt x="249927" y="228887"/>
                      <a:pt x="209214" y="268442"/>
                      <a:pt x="152447" y="275889"/>
                    </a:cubicBezTo>
                    <a:cubicBezTo>
                      <a:pt x="121995" y="279861"/>
                      <a:pt x="92205" y="278206"/>
                      <a:pt x="63243" y="266456"/>
                    </a:cubicBezTo>
                    <a:cubicBezTo>
                      <a:pt x="22364" y="249740"/>
                      <a:pt x="-806" y="213164"/>
                      <a:pt x="21" y="168645"/>
                    </a:cubicBezTo>
                    <a:cubicBezTo>
                      <a:pt x="1014" y="118995"/>
                      <a:pt x="34942" y="89370"/>
                      <a:pt x="75324" y="78778"/>
                    </a:cubicBezTo>
                    <a:cubicBezTo>
                      <a:pt x="102632" y="71662"/>
                      <a:pt x="130270" y="72324"/>
                      <a:pt x="158074" y="72324"/>
                    </a:cubicBezTo>
                    <a:cubicBezTo>
                      <a:pt x="170652" y="72324"/>
                      <a:pt x="183065" y="72158"/>
                      <a:pt x="195643" y="72324"/>
                    </a:cubicBezTo>
                    <a:cubicBezTo>
                      <a:pt x="201270" y="72489"/>
                      <a:pt x="202594" y="70338"/>
                      <a:pt x="202759" y="65042"/>
                    </a:cubicBezTo>
                    <a:cubicBezTo>
                      <a:pt x="203090" y="45678"/>
                      <a:pt x="203256" y="45678"/>
                      <a:pt x="183727" y="45678"/>
                    </a:cubicBezTo>
                    <a:cubicBezTo>
                      <a:pt x="130601" y="45678"/>
                      <a:pt x="77476" y="45678"/>
                      <a:pt x="24515" y="45844"/>
                    </a:cubicBezTo>
                    <a:cubicBezTo>
                      <a:pt x="17068" y="45844"/>
                      <a:pt x="14751" y="44023"/>
                      <a:pt x="15413" y="36576"/>
                    </a:cubicBezTo>
                    <a:cubicBezTo>
                      <a:pt x="16075" y="27142"/>
                      <a:pt x="15744" y="17709"/>
                      <a:pt x="15413" y="8275"/>
                    </a:cubicBezTo>
                    <a:cubicBezTo>
                      <a:pt x="15247" y="2482"/>
                      <a:pt x="16571" y="0"/>
                      <a:pt x="23357" y="165"/>
                    </a:cubicBezTo>
                    <a:cubicBezTo>
                      <a:pt x="60098" y="496"/>
                      <a:pt x="96674" y="331"/>
                      <a:pt x="133415" y="331"/>
                    </a:cubicBezTo>
                    <a:lnTo>
                      <a:pt x="133415" y="331"/>
                    </a:lnTo>
                    <a:close/>
                    <a:moveTo>
                      <a:pt x="202594" y="146302"/>
                    </a:moveTo>
                    <a:cubicBezTo>
                      <a:pt x="202594" y="137696"/>
                      <a:pt x="202428" y="130414"/>
                      <a:pt x="202594" y="123132"/>
                    </a:cubicBezTo>
                    <a:cubicBezTo>
                      <a:pt x="202925" y="117671"/>
                      <a:pt x="200608" y="115850"/>
                      <a:pt x="195312" y="116016"/>
                    </a:cubicBezTo>
                    <a:cubicBezTo>
                      <a:pt x="170818" y="116181"/>
                      <a:pt x="146489" y="116016"/>
                      <a:pt x="121995" y="116347"/>
                    </a:cubicBezTo>
                    <a:cubicBezTo>
                      <a:pt x="110079" y="116347"/>
                      <a:pt x="98163" y="118167"/>
                      <a:pt x="86744" y="122139"/>
                    </a:cubicBezTo>
                    <a:cubicBezTo>
                      <a:pt x="66056" y="129256"/>
                      <a:pt x="51823" y="142165"/>
                      <a:pt x="48844" y="164838"/>
                    </a:cubicBezTo>
                    <a:cubicBezTo>
                      <a:pt x="45865" y="186684"/>
                      <a:pt x="54140" y="204227"/>
                      <a:pt x="72345" y="216143"/>
                    </a:cubicBezTo>
                    <a:cubicBezTo>
                      <a:pt x="98660" y="233521"/>
                      <a:pt x="127457" y="234845"/>
                      <a:pt x="156916" y="226404"/>
                    </a:cubicBezTo>
                    <a:cubicBezTo>
                      <a:pt x="178265" y="220281"/>
                      <a:pt x="192664" y="205717"/>
                      <a:pt x="199449" y="184533"/>
                    </a:cubicBezTo>
                    <a:cubicBezTo>
                      <a:pt x="203587" y="171789"/>
                      <a:pt x="202759" y="158218"/>
                      <a:pt x="202594" y="1463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9D7ED9-8B61-7C72-E233-B6AE829F454A}"/>
                  </a:ext>
                </a:extLst>
              </p:cNvPr>
              <p:cNvSpPr/>
              <p:nvPr/>
            </p:nvSpPr>
            <p:spPr>
              <a:xfrm>
                <a:off x="1155797" y="963489"/>
                <a:ext cx="251609" cy="277694"/>
              </a:xfrm>
              <a:custGeom>
                <a:avLst/>
                <a:gdLst>
                  <a:gd name="connsiteX0" fmla="*/ 4881 w 251609"/>
                  <a:gd name="connsiteY0" fmla="*/ 45182 h 277694"/>
                  <a:gd name="connsiteX1" fmla="*/ 4881 w 251609"/>
                  <a:gd name="connsiteY1" fmla="*/ 6786 h 277694"/>
                  <a:gd name="connsiteX2" fmla="*/ 11335 w 251609"/>
                  <a:gd name="connsiteY2" fmla="*/ 0 h 277694"/>
                  <a:gd name="connsiteX3" fmla="*/ 244029 w 251609"/>
                  <a:gd name="connsiteY3" fmla="*/ 0 h 277694"/>
                  <a:gd name="connsiteX4" fmla="*/ 251477 w 251609"/>
                  <a:gd name="connsiteY4" fmla="*/ 7117 h 277694"/>
                  <a:gd name="connsiteX5" fmla="*/ 250980 w 251609"/>
                  <a:gd name="connsiteY5" fmla="*/ 170465 h 277694"/>
                  <a:gd name="connsiteX6" fmla="*/ 152176 w 251609"/>
                  <a:gd name="connsiteY6" fmla="*/ 276055 h 277694"/>
                  <a:gd name="connsiteX7" fmla="*/ 62310 w 251609"/>
                  <a:gd name="connsiteY7" fmla="*/ 266125 h 277694"/>
                  <a:gd name="connsiteX8" fmla="*/ 578 w 251609"/>
                  <a:gd name="connsiteY8" fmla="*/ 163514 h 277694"/>
                  <a:gd name="connsiteX9" fmla="*/ 75053 w 251609"/>
                  <a:gd name="connsiteY9" fmla="*/ 78282 h 277694"/>
                  <a:gd name="connsiteX10" fmla="*/ 117587 w 251609"/>
                  <a:gd name="connsiteY10" fmla="*/ 71331 h 277694"/>
                  <a:gd name="connsiteX11" fmla="*/ 126193 w 251609"/>
                  <a:gd name="connsiteY11" fmla="*/ 79275 h 277694"/>
                  <a:gd name="connsiteX12" fmla="*/ 126193 w 251609"/>
                  <a:gd name="connsiteY12" fmla="*/ 106748 h 277694"/>
                  <a:gd name="connsiteX13" fmla="*/ 116759 w 251609"/>
                  <a:gd name="connsiteY13" fmla="*/ 117009 h 277694"/>
                  <a:gd name="connsiteX14" fmla="*/ 74557 w 251609"/>
                  <a:gd name="connsiteY14" fmla="*/ 127766 h 277694"/>
                  <a:gd name="connsiteX15" fmla="*/ 69592 w 251609"/>
                  <a:gd name="connsiteY15" fmla="*/ 214654 h 277694"/>
                  <a:gd name="connsiteX16" fmla="*/ 177001 w 251609"/>
                  <a:gd name="connsiteY16" fmla="*/ 216143 h 277694"/>
                  <a:gd name="connsiteX17" fmla="*/ 196034 w 251609"/>
                  <a:gd name="connsiteY17" fmla="*/ 191649 h 277694"/>
                  <a:gd name="connsiteX18" fmla="*/ 199178 w 251609"/>
                  <a:gd name="connsiteY18" fmla="*/ 184202 h 277694"/>
                  <a:gd name="connsiteX19" fmla="*/ 199178 w 251609"/>
                  <a:gd name="connsiteY19" fmla="*/ 184202 h 277694"/>
                  <a:gd name="connsiteX20" fmla="*/ 202654 w 251609"/>
                  <a:gd name="connsiteY20" fmla="*/ 164011 h 277694"/>
                  <a:gd name="connsiteX21" fmla="*/ 202819 w 251609"/>
                  <a:gd name="connsiteY21" fmla="*/ 53126 h 277694"/>
                  <a:gd name="connsiteX22" fmla="*/ 194544 w 251609"/>
                  <a:gd name="connsiteY22" fmla="*/ 45513 h 277694"/>
                  <a:gd name="connsiteX23" fmla="*/ 71909 w 251609"/>
                  <a:gd name="connsiteY23" fmla="*/ 45513 h 277694"/>
                  <a:gd name="connsiteX24" fmla="*/ 5212 w 251609"/>
                  <a:gd name="connsiteY24" fmla="*/ 45182 h 27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609" h="277694">
                    <a:moveTo>
                      <a:pt x="4881" y="45182"/>
                    </a:moveTo>
                    <a:cubicBezTo>
                      <a:pt x="4881" y="32438"/>
                      <a:pt x="5047" y="19695"/>
                      <a:pt x="4881" y="6786"/>
                    </a:cubicBezTo>
                    <a:cubicBezTo>
                      <a:pt x="4881" y="1821"/>
                      <a:pt x="5874" y="0"/>
                      <a:pt x="11335" y="0"/>
                    </a:cubicBezTo>
                    <a:cubicBezTo>
                      <a:pt x="88955" y="0"/>
                      <a:pt x="166409" y="0"/>
                      <a:pt x="244029" y="0"/>
                    </a:cubicBezTo>
                    <a:cubicBezTo>
                      <a:pt x="249325" y="0"/>
                      <a:pt x="251477" y="1490"/>
                      <a:pt x="251477" y="7117"/>
                    </a:cubicBezTo>
                    <a:cubicBezTo>
                      <a:pt x="251311" y="61566"/>
                      <a:pt x="252139" y="116016"/>
                      <a:pt x="250980" y="170465"/>
                    </a:cubicBezTo>
                    <a:cubicBezTo>
                      <a:pt x="249656" y="228059"/>
                      <a:pt x="209605" y="269435"/>
                      <a:pt x="152176" y="276055"/>
                    </a:cubicBezTo>
                    <a:cubicBezTo>
                      <a:pt x="121393" y="279530"/>
                      <a:pt x="91438" y="278041"/>
                      <a:pt x="62310" y="266125"/>
                    </a:cubicBezTo>
                    <a:cubicBezTo>
                      <a:pt x="21266" y="249409"/>
                      <a:pt x="-4222" y="207868"/>
                      <a:pt x="578" y="163514"/>
                    </a:cubicBezTo>
                    <a:cubicBezTo>
                      <a:pt x="5212" y="120319"/>
                      <a:pt x="32851" y="89205"/>
                      <a:pt x="75053" y="78282"/>
                    </a:cubicBezTo>
                    <a:cubicBezTo>
                      <a:pt x="89121" y="74641"/>
                      <a:pt x="103023" y="71827"/>
                      <a:pt x="117587" y="71331"/>
                    </a:cubicBezTo>
                    <a:cubicBezTo>
                      <a:pt x="123876" y="71165"/>
                      <a:pt x="126689" y="71993"/>
                      <a:pt x="126193" y="79275"/>
                    </a:cubicBezTo>
                    <a:cubicBezTo>
                      <a:pt x="125531" y="88377"/>
                      <a:pt x="125531" y="97645"/>
                      <a:pt x="126193" y="106748"/>
                    </a:cubicBezTo>
                    <a:cubicBezTo>
                      <a:pt x="126689" y="114030"/>
                      <a:pt x="124538" y="116843"/>
                      <a:pt x="116759" y="117009"/>
                    </a:cubicBezTo>
                    <a:cubicBezTo>
                      <a:pt x="102030" y="117505"/>
                      <a:pt x="87962" y="120815"/>
                      <a:pt x="74557" y="127766"/>
                    </a:cubicBezTo>
                    <a:cubicBezTo>
                      <a:pt x="42781" y="144316"/>
                      <a:pt x="38643" y="190822"/>
                      <a:pt x="69592" y="214654"/>
                    </a:cubicBezTo>
                    <a:cubicBezTo>
                      <a:pt x="97561" y="236169"/>
                      <a:pt x="148535" y="236996"/>
                      <a:pt x="177001" y="216143"/>
                    </a:cubicBezTo>
                    <a:cubicBezTo>
                      <a:pt x="185607" y="209854"/>
                      <a:pt x="192724" y="202241"/>
                      <a:pt x="196034" y="191649"/>
                    </a:cubicBezTo>
                    <a:cubicBezTo>
                      <a:pt x="198847" y="189829"/>
                      <a:pt x="198682" y="186850"/>
                      <a:pt x="199178" y="184202"/>
                    </a:cubicBezTo>
                    <a:cubicBezTo>
                      <a:pt x="199178" y="184202"/>
                      <a:pt x="199178" y="184202"/>
                      <a:pt x="199178" y="184202"/>
                    </a:cubicBezTo>
                    <a:cubicBezTo>
                      <a:pt x="202985" y="177913"/>
                      <a:pt x="202654" y="170796"/>
                      <a:pt x="202654" y="164011"/>
                    </a:cubicBezTo>
                    <a:cubicBezTo>
                      <a:pt x="202819" y="127104"/>
                      <a:pt x="202654" y="90032"/>
                      <a:pt x="202819" y="53126"/>
                    </a:cubicBezTo>
                    <a:cubicBezTo>
                      <a:pt x="202819" y="46506"/>
                      <a:pt x="200502" y="45347"/>
                      <a:pt x="194544" y="45513"/>
                    </a:cubicBezTo>
                    <a:cubicBezTo>
                      <a:pt x="153666" y="45678"/>
                      <a:pt x="112787" y="45678"/>
                      <a:pt x="71909" y="45513"/>
                    </a:cubicBezTo>
                    <a:cubicBezTo>
                      <a:pt x="49732" y="45513"/>
                      <a:pt x="27389" y="45182"/>
                      <a:pt x="5212" y="4518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AB83259-9D1D-76CD-84E0-36988086BBBD}"/>
                  </a:ext>
                </a:extLst>
              </p:cNvPr>
              <p:cNvSpPr/>
              <p:nvPr/>
            </p:nvSpPr>
            <p:spPr>
              <a:xfrm>
                <a:off x="1641720" y="963489"/>
                <a:ext cx="251487" cy="278148"/>
              </a:xfrm>
              <a:custGeom>
                <a:avLst/>
                <a:gdLst>
                  <a:gd name="connsiteX0" fmla="*/ 128496 w 251487"/>
                  <a:gd name="connsiteY0" fmla="*/ 0 h 278148"/>
                  <a:gd name="connsiteX1" fmla="*/ 243684 w 251487"/>
                  <a:gd name="connsiteY1" fmla="*/ 0 h 278148"/>
                  <a:gd name="connsiteX2" fmla="*/ 251462 w 251487"/>
                  <a:gd name="connsiteY2" fmla="*/ 7448 h 278148"/>
                  <a:gd name="connsiteX3" fmla="*/ 251131 w 251487"/>
                  <a:gd name="connsiteY3" fmla="*/ 167652 h 278148"/>
                  <a:gd name="connsiteX4" fmla="*/ 193041 w 251487"/>
                  <a:gd name="connsiteY4" fmla="*/ 263808 h 278148"/>
                  <a:gd name="connsiteX5" fmla="*/ 103670 w 251487"/>
                  <a:gd name="connsiteY5" fmla="*/ 276717 h 278148"/>
                  <a:gd name="connsiteX6" fmla="*/ 26216 w 251487"/>
                  <a:gd name="connsiteY6" fmla="*/ 240968 h 278148"/>
                  <a:gd name="connsiteX7" fmla="*/ 895 w 251487"/>
                  <a:gd name="connsiteY7" fmla="*/ 158880 h 278148"/>
                  <a:gd name="connsiteX8" fmla="*/ 84307 w 251487"/>
                  <a:gd name="connsiteY8" fmla="*/ 75634 h 278148"/>
                  <a:gd name="connsiteX9" fmla="*/ 119724 w 251487"/>
                  <a:gd name="connsiteY9" fmla="*/ 71331 h 278148"/>
                  <a:gd name="connsiteX10" fmla="*/ 126344 w 251487"/>
                  <a:gd name="connsiteY10" fmla="*/ 77951 h 278148"/>
                  <a:gd name="connsiteX11" fmla="*/ 126344 w 251487"/>
                  <a:gd name="connsiteY11" fmla="*/ 108734 h 278148"/>
                  <a:gd name="connsiteX12" fmla="*/ 119062 w 251487"/>
                  <a:gd name="connsiteY12" fmla="*/ 116843 h 278148"/>
                  <a:gd name="connsiteX13" fmla="*/ 75039 w 251487"/>
                  <a:gd name="connsiteY13" fmla="*/ 127601 h 278148"/>
                  <a:gd name="connsiteX14" fmla="*/ 68419 w 251487"/>
                  <a:gd name="connsiteY14" fmla="*/ 213826 h 278148"/>
                  <a:gd name="connsiteX15" fmla="*/ 185097 w 251487"/>
                  <a:gd name="connsiteY15" fmla="*/ 209358 h 278148"/>
                  <a:gd name="connsiteX16" fmla="*/ 202805 w 251487"/>
                  <a:gd name="connsiteY16" fmla="*/ 164838 h 278148"/>
                  <a:gd name="connsiteX17" fmla="*/ 203136 w 251487"/>
                  <a:gd name="connsiteY17" fmla="*/ 53953 h 278148"/>
                  <a:gd name="connsiteX18" fmla="*/ 194530 w 251487"/>
                  <a:gd name="connsiteY18" fmla="*/ 45844 h 278148"/>
                  <a:gd name="connsiteX19" fmla="*/ 14300 w 251487"/>
                  <a:gd name="connsiteY19" fmla="*/ 46175 h 278148"/>
                  <a:gd name="connsiteX20" fmla="*/ 5694 w 251487"/>
                  <a:gd name="connsiteY20" fmla="*/ 37403 h 278148"/>
                  <a:gd name="connsiteX21" fmla="*/ 5694 w 251487"/>
                  <a:gd name="connsiteY21" fmla="*/ 7448 h 278148"/>
                  <a:gd name="connsiteX22" fmla="*/ 12645 w 251487"/>
                  <a:gd name="connsiteY22" fmla="*/ 331 h 278148"/>
                  <a:gd name="connsiteX23" fmla="*/ 128661 w 251487"/>
                  <a:gd name="connsiteY23" fmla="*/ 331 h 278148"/>
                  <a:gd name="connsiteX24" fmla="*/ 128661 w 251487"/>
                  <a:gd name="connsiteY24" fmla="*/ 331 h 27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487" h="278148">
                    <a:moveTo>
                      <a:pt x="128496" y="0"/>
                    </a:moveTo>
                    <a:cubicBezTo>
                      <a:pt x="166892" y="0"/>
                      <a:pt x="205288" y="0"/>
                      <a:pt x="243684" y="0"/>
                    </a:cubicBezTo>
                    <a:cubicBezTo>
                      <a:pt x="249311" y="0"/>
                      <a:pt x="251462" y="1490"/>
                      <a:pt x="251462" y="7448"/>
                    </a:cubicBezTo>
                    <a:cubicBezTo>
                      <a:pt x="251297" y="60904"/>
                      <a:pt x="251793" y="114195"/>
                      <a:pt x="251131" y="167652"/>
                    </a:cubicBezTo>
                    <a:cubicBezTo>
                      <a:pt x="250635" y="210682"/>
                      <a:pt x="232430" y="244113"/>
                      <a:pt x="193041" y="263808"/>
                    </a:cubicBezTo>
                    <a:cubicBezTo>
                      <a:pt x="164906" y="277875"/>
                      <a:pt x="134454" y="280192"/>
                      <a:pt x="103670" y="276717"/>
                    </a:cubicBezTo>
                    <a:cubicBezTo>
                      <a:pt x="73880" y="273407"/>
                      <a:pt x="47235" y="263146"/>
                      <a:pt x="26216" y="240968"/>
                    </a:cubicBezTo>
                    <a:cubicBezTo>
                      <a:pt x="4536" y="217798"/>
                      <a:pt x="-2746" y="189994"/>
                      <a:pt x="895" y="158880"/>
                    </a:cubicBezTo>
                    <a:cubicBezTo>
                      <a:pt x="6356" y="112375"/>
                      <a:pt x="42435" y="85398"/>
                      <a:pt x="84307" y="75634"/>
                    </a:cubicBezTo>
                    <a:cubicBezTo>
                      <a:pt x="96057" y="72820"/>
                      <a:pt x="107808" y="71827"/>
                      <a:pt x="119724" y="71331"/>
                    </a:cubicBezTo>
                    <a:cubicBezTo>
                      <a:pt x="125020" y="71165"/>
                      <a:pt x="126509" y="72820"/>
                      <a:pt x="126344" y="77951"/>
                    </a:cubicBezTo>
                    <a:cubicBezTo>
                      <a:pt x="126013" y="88212"/>
                      <a:pt x="125847" y="98473"/>
                      <a:pt x="126344" y="108734"/>
                    </a:cubicBezTo>
                    <a:cubicBezTo>
                      <a:pt x="126509" y="114361"/>
                      <a:pt x="124855" y="116512"/>
                      <a:pt x="119062" y="116843"/>
                    </a:cubicBezTo>
                    <a:cubicBezTo>
                      <a:pt x="103836" y="117671"/>
                      <a:pt x="89272" y="120815"/>
                      <a:pt x="75039" y="127601"/>
                    </a:cubicBezTo>
                    <a:cubicBezTo>
                      <a:pt x="43428" y="142661"/>
                      <a:pt x="39953" y="191484"/>
                      <a:pt x="68419" y="213826"/>
                    </a:cubicBezTo>
                    <a:cubicBezTo>
                      <a:pt x="100029" y="238651"/>
                      <a:pt x="159279" y="237162"/>
                      <a:pt x="185097" y="209358"/>
                    </a:cubicBezTo>
                    <a:cubicBezTo>
                      <a:pt x="196847" y="196780"/>
                      <a:pt x="202640" y="181719"/>
                      <a:pt x="202805" y="164838"/>
                    </a:cubicBezTo>
                    <a:cubicBezTo>
                      <a:pt x="203136" y="127932"/>
                      <a:pt x="202805" y="90860"/>
                      <a:pt x="203136" y="53953"/>
                    </a:cubicBezTo>
                    <a:cubicBezTo>
                      <a:pt x="203136" y="47002"/>
                      <a:pt x="200819" y="45678"/>
                      <a:pt x="194530" y="45844"/>
                    </a:cubicBezTo>
                    <a:cubicBezTo>
                      <a:pt x="134454" y="46009"/>
                      <a:pt x="74377" y="45844"/>
                      <a:pt x="14300" y="46175"/>
                    </a:cubicBezTo>
                    <a:cubicBezTo>
                      <a:pt x="7184" y="46175"/>
                      <a:pt x="5198" y="44189"/>
                      <a:pt x="5694" y="37403"/>
                    </a:cubicBezTo>
                    <a:cubicBezTo>
                      <a:pt x="6191" y="27473"/>
                      <a:pt x="6025" y="17378"/>
                      <a:pt x="5694" y="7448"/>
                    </a:cubicBezTo>
                    <a:cubicBezTo>
                      <a:pt x="5694" y="2317"/>
                      <a:pt x="6853" y="331"/>
                      <a:pt x="12645" y="331"/>
                    </a:cubicBezTo>
                    <a:cubicBezTo>
                      <a:pt x="51372" y="662"/>
                      <a:pt x="89934" y="331"/>
                      <a:pt x="128661" y="331"/>
                    </a:cubicBezTo>
                    <a:cubicBezTo>
                      <a:pt x="128661" y="331"/>
                      <a:pt x="128661" y="331"/>
                      <a:pt x="128661" y="331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9EEA071-DD06-96B3-7185-DD5B90D71E0F}"/>
                  </a:ext>
                </a:extLst>
              </p:cNvPr>
              <p:cNvSpPr/>
              <p:nvPr/>
            </p:nvSpPr>
            <p:spPr>
              <a:xfrm>
                <a:off x="1429601" y="957087"/>
                <a:ext cx="184486" cy="284227"/>
              </a:xfrm>
              <a:custGeom>
                <a:avLst/>
                <a:gdLst>
                  <a:gd name="connsiteX0" fmla="*/ 24674 w 184486"/>
                  <a:gd name="connsiteY0" fmla="*/ 196231 h 284227"/>
                  <a:gd name="connsiteX1" fmla="*/ 27984 w 184486"/>
                  <a:gd name="connsiteY1" fmla="*/ 196231 h 284227"/>
                  <a:gd name="connsiteX2" fmla="*/ 55458 w 184486"/>
                  <a:gd name="connsiteY2" fmla="*/ 212119 h 284227"/>
                  <a:gd name="connsiteX3" fmla="*/ 89882 w 184486"/>
                  <a:gd name="connsiteY3" fmla="*/ 235289 h 284227"/>
                  <a:gd name="connsiteX4" fmla="*/ 129602 w 184486"/>
                  <a:gd name="connsiteY4" fmla="*/ 218573 h 284227"/>
                  <a:gd name="connsiteX5" fmla="*/ 123147 w 184486"/>
                  <a:gd name="connsiteY5" fmla="*/ 181667 h 284227"/>
                  <a:gd name="connsiteX6" fmla="*/ 77304 w 184486"/>
                  <a:gd name="connsiteY6" fmla="*/ 158497 h 284227"/>
                  <a:gd name="connsiteX7" fmla="*/ 28316 w 184486"/>
                  <a:gd name="connsiteY7" fmla="*/ 129534 h 284227"/>
                  <a:gd name="connsiteX8" fmla="*/ 33612 w 184486"/>
                  <a:gd name="connsiteY8" fmla="*/ 20635 h 284227"/>
                  <a:gd name="connsiteX9" fmla="*/ 162536 w 184486"/>
                  <a:gd name="connsiteY9" fmla="*/ 27586 h 284227"/>
                  <a:gd name="connsiteX10" fmla="*/ 184051 w 184486"/>
                  <a:gd name="connsiteY10" fmla="*/ 80546 h 284227"/>
                  <a:gd name="connsiteX11" fmla="*/ 177762 w 184486"/>
                  <a:gd name="connsiteY11" fmla="*/ 87001 h 284227"/>
                  <a:gd name="connsiteX12" fmla="*/ 140194 w 184486"/>
                  <a:gd name="connsiteY12" fmla="*/ 87001 h 284227"/>
                  <a:gd name="connsiteX13" fmla="*/ 133077 w 184486"/>
                  <a:gd name="connsiteY13" fmla="*/ 79057 h 284227"/>
                  <a:gd name="connsiteX14" fmla="*/ 73994 w 184486"/>
                  <a:gd name="connsiteY14" fmla="*/ 53073 h 284227"/>
                  <a:gd name="connsiteX15" fmla="*/ 71511 w 184486"/>
                  <a:gd name="connsiteY15" fmla="*/ 105206 h 284227"/>
                  <a:gd name="connsiteX16" fmla="*/ 109411 w 184486"/>
                  <a:gd name="connsiteY16" fmla="*/ 121756 h 284227"/>
                  <a:gd name="connsiteX17" fmla="*/ 154427 w 184486"/>
                  <a:gd name="connsiteY17" fmla="*/ 144429 h 284227"/>
                  <a:gd name="connsiteX18" fmla="*/ 142511 w 184486"/>
                  <a:gd name="connsiteY18" fmla="*/ 273023 h 284227"/>
                  <a:gd name="connsiteX19" fmla="*/ 23681 w 184486"/>
                  <a:gd name="connsiteY19" fmla="*/ 255480 h 284227"/>
                  <a:gd name="connsiteX20" fmla="*/ 180 w 184486"/>
                  <a:gd name="connsiteY20" fmla="*/ 203347 h 284227"/>
                  <a:gd name="connsiteX21" fmla="*/ 5973 w 184486"/>
                  <a:gd name="connsiteY21" fmla="*/ 196396 h 284227"/>
                  <a:gd name="connsiteX22" fmla="*/ 24343 w 184486"/>
                  <a:gd name="connsiteY22" fmla="*/ 196396 h 284227"/>
                  <a:gd name="connsiteX23" fmla="*/ 24343 w 184486"/>
                  <a:gd name="connsiteY23" fmla="*/ 196396 h 284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4486" h="284227">
                    <a:moveTo>
                      <a:pt x="24674" y="196231"/>
                    </a:moveTo>
                    <a:cubicBezTo>
                      <a:pt x="25833" y="196231"/>
                      <a:pt x="26826" y="196231"/>
                      <a:pt x="27984" y="196231"/>
                    </a:cubicBezTo>
                    <a:cubicBezTo>
                      <a:pt x="40894" y="195072"/>
                      <a:pt x="50823" y="195403"/>
                      <a:pt x="55458" y="212119"/>
                    </a:cubicBezTo>
                    <a:cubicBezTo>
                      <a:pt x="59595" y="227179"/>
                      <a:pt x="73994" y="234461"/>
                      <a:pt x="89882" y="235289"/>
                    </a:cubicBezTo>
                    <a:cubicBezTo>
                      <a:pt x="105604" y="236116"/>
                      <a:pt x="120499" y="233965"/>
                      <a:pt x="129602" y="218573"/>
                    </a:cubicBezTo>
                    <a:cubicBezTo>
                      <a:pt x="136387" y="207154"/>
                      <a:pt x="133574" y="189942"/>
                      <a:pt x="123147" y="181667"/>
                    </a:cubicBezTo>
                    <a:cubicBezTo>
                      <a:pt x="109411" y="170909"/>
                      <a:pt x="93026" y="165282"/>
                      <a:pt x="77304" y="158497"/>
                    </a:cubicBezTo>
                    <a:cubicBezTo>
                      <a:pt x="59761" y="150884"/>
                      <a:pt x="42218" y="143105"/>
                      <a:pt x="28316" y="129534"/>
                    </a:cubicBezTo>
                    <a:cubicBezTo>
                      <a:pt x="-3626" y="98751"/>
                      <a:pt x="-1144" y="48770"/>
                      <a:pt x="33612" y="20635"/>
                    </a:cubicBezTo>
                    <a:cubicBezTo>
                      <a:pt x="70684" y="-9486"/>
                      <a:pt x="131753" y="-6176"/>
                      <a:pt x="162536" y="27586"/>
                    </a:cubicBezTo>
                    <a:cubicBezTo>
                      <a:pt x="176273" y="42647"/>
                      <a:pt x="181569" y="61017"/>
                      <a:pt x="184051" y="80546"/>
                    </a:cubicBezTo>
                    <a:cubicBezTo>
                      <a:pt x="184713" y="85511"/>
                      <a:pt x="182231" y="87001"/>
                      <a:pt x="177762" y="87001"/>
                    </a:cubicBezTo>
                    <a:cubicBezTo>
                      <a:pt x="165184" y="87001"/>
                      <a:pt x="152772" y="86835"/>
                      <a:pt x="140194" y="87001"/>
                    </a:cubicBezTo>
                    <a:cubicBezTo>
                      <a:pt x="134070" y="87001"/>
                      <a:pt x="133739" y="83360"/>
                      <a:pt x="133077" y="79057"/>
                    </a:cubicBezTo>
                    <a:cubicBezTo>
                      <a:pt x="129105" y="49101"/>
                      <a:pt x="94681" y="42481"/>
                      <a:pt x="73994" y="53073"/>
                    </a:cubicBezTo>
                    <a:cubicBezTo>
                      <a:pt x="52975" y="63831"/>
                      <a:pt x="52313" y="92131"/>
                      <a:pt x="71511" y="105206"/>
                    </a:cubicBezTo>
                    <a:cubicBezTo>
                      <a:pt x="83096" y="113150"/>
                      <a:pt x="96502" y="117122"/>
                      <a:pt x="109411" y="121756"/>
                    </a:cubicBezTo>
                    <a:cubicBezTo>
                      <a:pt x="125299" y="127548"/>
                      <a:pt x="140856" y="133837"/>
                      <a:pt x="154427" y="144429"/>
                    </a:cubicBezTo>
                    <a:cubicBezTo>
                      <a:pt x="199277" y="179019"/>
                      <a:pt x="192823" y="246543"/>
                      <a:pt x="142511" y="273023"/>
                    </a:cubicBezTo>
                    <a:cubicBezTo>
                      <a:pt x="109245" y="290401"/>
                      <a:pt x="53141" y="289739"/>
                      <a:pt x="23681" y="255480"/>
                    </a:cubicBezTo>
                    <a:cubicBezTo>
                      <a:pt x="10607" y="240254"/>
                      <a:pt x="2663" y="223042"/>
                      <a:pt x="180" y="203347"/>
                    </a:cubicBezTo>
                    <a:cubicBezTo>
                      <a:pt x="-482" y="198217"/>
                      <a:pt x="511" y="196065"/>
                      <a:pt x="5973" y="196396"/>
                    </a:cubicBezTo>
                    <a:cubicBezTo>
                      <a:pt x="12096" y="196727"/>
                      <a:pt x="18220" y="196396"/>
                      <a:pt x="24343" y="196396"/>
                    </a:cubicBezTo>
                    <a:cubicBezTo>
                      <a:pt x="24343" y="196396"/>
                      <a:pt x="24343" y="196396"/>
                      <a:pt x="24343" y="19639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E51EB86-843C-49B2-7CD6-54EB8A24F496}"/>
                  </a:ext>
                </a:extLst>
              </p:cNvPr>
              <p:cNvSpPr/>
              <p:nvPr/>
            </p:nvSpPr>
            <p:spPr>
              <a:xfrm>
                <a:off x="1007746" y="963323"/>
                <a:ext cx="129100" cy="272640"/>
              </a:xfrm>
              <a:custGeom>
                <a:avLst/>
                <a:gdLst>
                  <a:gd name="connsiteX0" fmla="*/ 838 w 129100"/>
                  <a:gd name="connsiteY0" fmla="*/ 189332 h 272640"/>
                  <a:gd name="connsiteX1" fmla="*/ 1169 w 129100"/>
                  <a:gd name="connsiteY1" fmla="*/ 114361 h 272640"/>
                  <a:gd name="connsiteX2" fmla="*/ 67700 w 129100"/>
                  <a:gd name="connsiteY2" fmla="*/ 10758 h 272640"/>
                  <a:gd name="connsiteX3" fmla="*/ 123639 w 129100"/>
                  <a:gd name="connsiteY3" fmla="*/ 0 h 272640"/>
                  <a:gd name="connsiteX4" fmla="*/ 129100 w 129100"/>
                  <a:gd name="connsiteY4" fmla="*/ 5793 h 272640"/>
                  <a:gd name="connsiteX5" fmla="*/ 129100 w 129100"/>
                  <a:gd name="connsiteY5" fmla="*/ 48326 h 272640"/>
                  <a:gd name="connsiteX6" fmla="*/ 122315 w 129100"/>
                  <a:gd name="connsiteY6" fmla="*/ 53126 h 272640"/>
                  <a:gd name="connsiteX7" fmla="*/ 57770 w 129100"/>
                  <a:gd name="connsiteY7" fmla="*/ 103438 h 272640"/>
                  <a:gd name="connsiteX8" fmla="*/ 52970 w 129100"/>
                  <a:gd name="connsiteY8" fmla="*/ 137034 h 272640"/>
                  <a:gd name="connsiteX9" fmla="*/ 53136 w 129100"/>
                  <a:gd name="connsiteY9" fmla="*/ 263807 h 272640"/>
                  <a:gd name="connsiteX10" fmla="*/ 44364 w 129100"/>
                  <a:gd name="connsiteY10" fmla="*/ 272579 h 272640"/>
                  <a:gd name="connsiteX11" fmla="*/ 10106 w 129100"/>
                  <a:gd name="connsiteY11" fmla="*/ 272579 h 272640"/>
                  <a:gd name="connsiteX12" fmla="*/ 10 w 129100"/>
                  <a:gd name="connsiteY12" fmla="*/ 262153 h 272640"/>
                  <a:gd name="connsiteX13" fmla="*/ 10 w 129100"/>
                  <a:gd name="connsiteY13" fmla="*/ 189663 h 272640"/>
                  <a:gd name="connsiteX14" fmla="*/ 672 w 129100"/>
                  <a:gd name="connsiteY14" fmla="*/ 189663 h 2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9100" h="272640">
                    <a:moveTo>
                      <a:pt x="838" y="189332"/>
                    </a:moveTo>
                    <a:cubicBezTo>
                      <a:pt x="838" y="164342"/>
                      <a:pt x="-817" y="139186"/>
                      <a:pt x="1169" y="114361"/>
                    </a:cubicBezTo>
                    <a:cubicBezTo>
                      <a:pt x="4644" y="68352"/>
                      <a:pt x="24835" y="31942"/>
                      <a:pt x="67700" y="10758"/>
                    </a:cubicBezTo>
                    <a:cubicBezTo>
                      <a:pt x="85243" y="1986"/>
                      <a:pt x="104275" y="0"/>
                      <a:pt x="123639" y="0"/>
                    </a:cubicBezTo>
                    <a:cubicBezTo>
                      <a:pt x="127611" y="0"/>
                      <a:pt x="129100" y="1986"/>
                      <a:pt x="129100" y="5793"/>
                    </a:cubicBezTo>
                    <a:cubicBezTo>
                      <a:pt x="129100" y="20026"/>
                      <a:pt x="129100" y="34093"/>
                      <a:pt x="129100" y="48326"/>
                    </a:cubicBezTo>
                    <a:cubicBezTo>
                      <a:pt x="129100" y="53788"/>
                      <a:pt x="125459" y="52795"/>
                      <a:pt x="122315" y="53126"/>
                    </a:cubicBezTo>
                    <a:cubicBezTo>
                      <a:pt x="90042" y="56105"/>
                      <a:pt x="68196" y="72655"/>
                      <a:pt x="57770" y="103438"/>
                    </a:cubicBezTo>
                    <a:cubicBezTo>
                      <a:pt x="54129" y="114195"/>
                      <a:pt x="52805" y="125615"/>
                      <a:pt x="52970" y="137034"/>
                    </a:cubicBezTo>
                    <a:cubicBezTo>
                      <a:pt x="53136" y="179237"/>
                      <a:pt x="52970" y="221605"/>
                      <a:pt x="53136" y="263807"/>
                    </a:cubicBezTo>
                    <a:cubicBezTo>
                      <a:pt x="53136" y="270593"/>
                      <a:pt x="51481" y="273076"/>
                      <a:pt x="44364" y="272579"/>
                    </a:cubicBezTo>
                    <a:cubicBezTo>
                      <a:pt x="32945" y="271917"/>
                      <a:pt x="21525" y="271917"/>
                      <a:pt x="10106" y="272579"/>
                    </a:cubicBezTo>
                    <a:cubicBezTo>
                      <a:pt x="1665" y="273076"/>
                      <a:pt x="-156" y="269931"/>
                      <a:pt x="10" y="262153"/>
                    </a:cubicBezTo>
                    <a:cubicBezTo>
                      <a:pt x="507" y="237989"/>
                      <a:pt x="10" y="213826"/>
                      <a:pt x="10" y="189663"/>
                    </a:cubicBezTo>
                    <a:cubicBezTo>
                      <a:pt x="176" y="189663"/>
                      <a:pt x="507" y="189663"/>
                      <a:pt x="672" y="189663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701070C-A3B2-F8B3-39DE-BA9D02E4B4A0}"/>
                  </a:ext>
                </a:extLst>
              </p:cNvPr>
              <p:cNvSpPr/>
              <p:nvPr/>
            </p:nvSpPr>
            <p:spPr>
              <a:xfrm>
                <a:off x="2278467" y="963645"/>
                <a:ext cx="53456" cy="271939"/>
              </a:xfrm>
              <a:custGeom>
                <a:avLst/>
                <a:gdLst>
                  <a:gd name="connsiteX0" fmla="*/ 166 w 53456"/>
                  <a:gd name="connsiteY0" fmla="*/ 135885 h 271939"/>
                  <a:gd name="connsiteX1" fmla="*/ 0 w 53456"/>
                  <a:gd name="connsiteY1" fmla="*/ 9939 h 271939"/>
                  <a:gd name="connsiteX2" fmla="*/ 9930 w 53456"/>
                  <a:gd name="connsiteY2" fmla="*/ 340 h 271939"/>
                  <a:gd name="connsiteX3" fmla="*/ 45844 w 53456"/>
                  <a:gd name="connsiteY3" fmla="*/ 9 h 271939"/>
                  <a:gd name="connsiteX4" fmla="*/ 53457 w 53456"/>
                  <a:gd name="connsiteY4" fmla="*/ 7787 h 271939"/>
                  <a:gd name="connsiteX5" fmla="*/ 53457 w 53456"/>
                  <a:gd name="connsiteY5" fmla="*/ 264644 h 271939"/>
                  <a:gd name="connsiteX6" fmla="*/ 45844 w 53456"/>
                  <a:gd name="connsiteY6" fmla="*/ 271926 h 271939"/>
                  <a:gd name="connsiteX7" fmla="*/ 7447 w 53456"/>
                  <a:gd name="connsiteY7" fmla="*/ 271926 h 271939"/>
                  <a:gd name="connsiteX8" fmla="*/ 331 w 53456"/>
                  <a:gd name="connsiteY8" fmla="*/ 264147 h 271939"/>
                  <a:gd name="connsiteX9" fmla="*/ 331 w 53456"/>
                  <a:gd name="connsiteY9" fmla="*/ 135719 h 27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456" h="271939">
                    <a:moveTo>
                      <a:pt x="166" y="135885"/>
                    </a:moveTo>
                    <a:cubicBezTo>
                      <a:pt x="166" y="93847"/>
                      <a:pt x="331" y="51976"/>
                      <a:pt x="0" y="9939"/>
                    </a:cubicBezTo>
                    <a:cubicBezTo>
                      <a:pt x="0" y="1829"/>
                      <a:pt x="2648" y="174"/>
                      <a:pt x="9930" y="340"/>
                    </a:cubicBezTo>
                    <a:cubicBezTo>
                      <a:pt x="21846" y="671"/>
                      <a:pt x="33762" y="340"/>
                      <a:pt x="45844" y="9"/>
                    </a:cubicBezTo>
                    <a:cubicBezTo>
                      <a:pt x="51636" y="-157"/>
                      <a:pt x="53457" y="1995"/>
                      <a:pt x="53457" y="7787"/>
                    </a:cubicBezTo>
                    <a:cubicBezTo>
                      <a:pt x="53291" y="93351"/>
                      <a:pt x="53291" y="179080"/>
                      <a:pt x="53457" y="264644"/>
                    </a:cubicBezTo>
                    <a:cubicBezTo>
                      <a:pt x="53457" y="270767"/>
                      <a:pt x="51305" y="272091"/>
                      <a:pt x="45844" y="271926"/>
                    </a:cubicBezTo>
                    <a:cubicBezTo>
                      <a:pt x="33100" y="271595"/>
                      <a:pt x="20191" y="271595"/>
                      <a:pt x="7447" y="271926"/>
                    </a:cubicBezTo>
                    <a:cubicBezTo>
                      <a:pt x="1324" y="272091"/>
                      <a:pt x="166" y="269774"/>
                      <a:pt x="331" y="264147"/>
                    </a:cubicBezTo>
                    <a:cubicBezTo>
                      <a:pt x="496" y="221283"/>
                      <a:pt x="331" y="178584"/>
                      <a:pt x="331" y="13571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A84CE81-EDDB-E3D9-42B5-7C3A5C90D7BE}"/>
                  </a:ext>
                </a:extLst>
              </p:cNvPr>
              <p:cNvSpPr/>
              <p:nvPr/>
            </p:nvSpPr>
            <p:spPr>
              <a:xfrm>
                <a:off x="2121408" y="1285221"/>
                <a:ext cx="98564" cy="100803"/>
              </a:xfrm>
              <a:custGeom>
                <a:avLst/>
                <a:gdLst>
                  <a:gd name="connsiteX0" fmla="*/ 76627 w 98564"/>
                  <a:gd name="connsiteY0" fmla="*/ 47995 h 100803"/>
                  <a:gd name="connsiteX1" fmla="*/ 86060 w 98564"/>
                  <a:gd name="connsiteY1" fmla="*/ 52133 h 100803"/>
                  <a:gd name="connsiteX2" fmla="*/ 98473 w 98564"/>
                  <a:gd name="connsiteY2" fmla="*/ 74806 h 100803"/>
                  <a:gd name="connsiteX3" fmla="*/ 82254 w 98564"/>
                  <a:gd name="connsiteY3" fmla="*/ 96983 h 100803"/>
                  <a:gd name="connsiteX4" fmla="*/ 62725 w 98564"/>
                  <a:gd name="connsiteY4" fmla="*/ 100790 h 100803"/>
                  <a:gd name="connsiteX5" fmla="*/ 6123 w 98564"/>
                  <a:gd name="connsiteY5" fmla="*/ 100790 h 100803"/>
                  <a:gd name="connsiteX6" fmla="*/ 0 w 98564"/>
                  <a:gd name="connsiteY6" fmla="*/ 94832 h 100803"/>
                  <a:gd name="connsiteX7" fmla="*/ 0 w 98564"/>
                  <a:gd name="connsiteY7" fmla="*/ 5793 h 100803"/>
                  <a:gd name="connsiteX8" fmla="*/ 5792 w 98564"/>
                  <a:gd name="connsiteY8" fmla="*/ 0 h 100803"/>
                  <a:gd name="connsiteX9" fmla="*/ 67359 w 98564"/>
                  <a:gd name="connsiteY9" fmla="*/ 497 h 100803"/>
                  <a:gd name="connsiteX10" fmla="*/ 81757 w 98564"/>
                  <a:gd name="connsiteY10" fmla="*/ 4303 h 100803"/>
                  <a:gd name="connsiteX11" fmla="*/ 84902 w 98564"/>
                  <a:gd name="connsiteY11" fmla="*/ 41541 h 100803"/>
                  <a:gd name="connsiteX12" fmla="*/ 79937 w 98564"/>
                  <a:gd name="connsiteY12" fmla="*/ 44685 h 100803"/>
                  <a:gd name="connsiteX13" fmla="*/ 76461 w 98564"/>
                  <a:gd name="connsiteY13" fmla="*/ 47995 h 100803"/>
                  <a:gd name="connsiteX14" fmla="*/ 45016 w 98564"/>
                  <a:gd name="connsiteY14" fmla="*/ 56932 h 100803"/>
                  <a:gd name="connsiteX15" fmla="*/ 27969 w 98564"/>
                  <a:gd name="connsiteY15" fmla="*/ 56932 h 100803"/>
                  <a:gd name="connsiteX16" fmla="*/ 22012 w 98564"/>
                  <a:gd name="connsiteY16" fmla="*/ 63552 h 100803"/>
                  <a:gd name="connsiteX17" fmla="*/ 25984 w 98564"/>
                  <a:gd name="connsiteY17" fmla="*/ 84074 h 100803"/>
                  <a:gd name="connsiteX18" fmla="*/ 64876 w 98564"/>
                  <a:gd name="connsiteY18" fmla="*/ 83578 h 100803"/>
                  <a:gd name="connsiteX19" fmla="*/ 74641 w 98564"/>
                  <a:gd name="connsiteY19" fmla="*/ 72489 h 100803"/>
                  <a:gd name="connsiteX20" fmla="*/ 66862 w 98564"/>
                  <a:gd name="connsiteY20" fmla="*/ 59249 h 100803"/>
                  <a:gd name="connsiteX21" fmla="*/ 45182 w 98564"/>
                  <a:gd name="connsiteY21" fmla="*/ 56932 h 100803"/>
                  <a:gd name="connsiteX22" fmla="*/ 43030 w 98564"/>
                  <a:gd name="connsiteY22" fmla="*/ 40713 h 100803"/>
                  <a:gd name="connsiteX23" fmla="*/ 43030 w 98564"/>
                  <a:gd name="connsiteY23" fmla="*/ 40548 h 100803"/>
                  <a:gd name="connsiteX24" fmla="*/ 57925 w 98564"/>
                  <a:gd name="connsiteY24" fmla="*/ 40548 h 100803"/>
                  <a:gd name="connsiteX25" fmla="*/ 70007 w 98564"/>
                  <a:gd name="connsiteY25" fmla="*/ 29625 h 100803"/>
                  <a:gd name="connsiteX26" fmla="*/ 59580 w 98564"/>
                  <a:gd name="connsiteY26" fmla="*/ 16881 h 100803"/>
                  <a:gd name="connsiteX27" fmla="*/ 26480 w 98564"/>
                  <a:gd name="connsiteY27" fmla="*/ 15723 h 100803"/>
                  <a:gd name="connsiteX28" fmla="*/ 21846 w 98564"/>
                  <a:gd name="connsiteY28" fmla="*/ 20357 h 100803"/>
                  <a:gd name="connsiteX29" fmla="*/ 38727 w 98564"/>
                  <a:gd name="connsiteY29" fmla="*/ 40879 h 100803"/>
                  <a:gd name="connsiteX30" fmla="*/ 42865 w 98564"/>
                  <a:gd name="connsiteY30" fmla="*/ 40879 h 10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8564" h="100803">
                    <a:moveTo>
                      <a:pt x="76627" y="47995"/>
                    </a:moveTo>
                    <a:cubicBezTo>
                      <a:pt x="78778" y="51305"/>
                      <a:pt x="83081" y="50312"/>
                      <a:pt x="86060" y="52133"/>
                    </a:cubicBezTo>
                    <a:cubicBezTo>
                      <a:pt x="94501" y="57429"/>
                      <a:pt x="99300" y="64711"/>
                      <a:pt x="98473" y="74806"/>
                    </a:cubicBezTo>
                    <a:cubicBezTo>
                      <a:pt x="97811" y="85564"/>
                      <a:pt x="91853" y="92846"/>
                      <a:pt x="82254" y="96983"/>
                    </a:cubicBezTo>
                    <a:cubicBezTo>
                      <a:pt x="76130" y="99631"/>
                      <a:pt x="69510" y="100955"/>
                      <a:pt x="62725" y="100790"/>
                    </a:cubicBezTo>
                    <a:cubicBezTo>
                      <a:pt x="43858" y="100790"/>
                      <a:pt x="24990" y="100624"/>
                      <a:pt x="6123" y="100790"/>
                    </a:cubicBezTo>
                    <a:cubicBezTo>
                      <a:pt x="1324" y="100790"/>
                      <a:pt x="0" y="99466"/>
                      <a:pt x="0" y="94832"/>
                    </a:cubicBezTo>
                    <a:cubicBezTo>
                      <a:pt x="165" y="65207"/>
                      <a:pt x="0" y="35417"/>
                      <a:pt x="0" y="5793"/>
                    </a:cubicBezTo>
                    <a:cubicBezTo>
                      <a:pt x="0" y="1324"/>
                      <a:pt x="1489" y="0"/>
                      <a:pt x="5792" y="0"/>
                    </a:cubicBezTo>
                    <a:cubicBezTo>
                      <a:pt x="26314" y="331"/>
                      <a:pt x="46837" y="331"/>
                      <a:pt x="67359" y="497"/>
                    </a:cubicBezTo>
                    <a:cubicBezTo>
                      <a:pt x="72489" y="497"/>
                      <a:pt x="77289" y="1986"/>
                      <a:pt x="81757" y="4303"/>
                    </a:cubicBezTo>
                    <a:cubicBezTo>
                      <a:pt x="96156" y="11585"/>
                      <a:pt x="97811" y="32107"/>
                      <a:pt x="84902" y="41541"/>
                    </a:cubicBezTo>
                    <a:cubicBezTo>
                      <a:pt x="83412" y="42699"/>
                      <a:pt x="81592" y="43527"/>
                      <a:pt x="79937" y="44685"/>
                    </a:cubicBezTo>
                    <a:cubicBezTo>
                      <a:pt x="78613" y="45513"/>
                      <a:pt x="76627" y="45678"/>
                      <a:pt x="76461" y="47995"/>
                    </a:cubicBezTo>
                    <a:close/>
                    <a:moveTo>
                      <a:pt x="45016" y="56932"/>
                    </a:moveTo>
                    <a:cubicBezTo>
                      <a:pt x="38562" y="56932"/>
                      <a:pt x="33265" y="57098"/>
                      <a:pt x="27969" y="56932"/>
                    </a:cubicBezTo>
                    <a:cubicBezTo>
                      <a:pt x="22839" y="56601"/>
                      <a:pt x="21350" y="59746"/>
                      <a:pt x="22012" y="63552"/>
                    </a:cubicBezTo>
                    <a:cubicBezTo>
                      <a:pt x="23335" y="70669"/>
                      <a:pt x="16881" y="81923"/>
                      <a:pt x="25984" y="84074"/>
                    </a:cubicBezTo>
                    <a:cubicBezTo>
                      <a:pt x="38396" y="86888"/>
                      <a:pt x="51967" y="86060"/>
                      <a:pt x="64876" y="83578"/>
                    </a:cubicBezTo>
                    <a:cubicBezTo>
                      <a:pt x="70503" y="82419"/>
                      <a:pt x="74144" y="78447"/>
                      <a:pt x="74641" y="72489"/>
                    </a:cubicBezTo>
                    <a:cubicBezTo>
                      <a:pt x="75137" y="66366"/>
                      <a:pt x="72820" y="61897"/>
                      <a:pt x="66862" y="59249"/>
                    </a:cubicBezTo>
                    <a:cubicBezTo>
                      <a:pt x="59415" y="55939"/>
                      <a:pt x="51471" y="57594"/>
                      <a:pt x="45182" y="56932"/>
                    </a:cubicBezTo>
                    <a:close/>
                    <a:moveTo>
                      <a:pt x="43030" y="40713"/>
                    </a:moveTo>
                    <a:cubicBezTo>
                      <a:pt x="43030" y="40713"/>
                      <a:pt x="43030" y="40713"/>
                      <a:pt x="43030" y="40548"/>
                    </a:cubicBezTo>
                    <a:cubicBezTo>
                      <a:pt x="47995" y="40548"/>
                      <a:pt x="52960" y="40713"/>
                      <a:pt x="57925" y="40548"/>
                    </a:cubicBezTo>
                    <a:cubicBezTo>
                      <a:pt x="64711" y="40217"/>
                      <a:pt x="69676" y="37072"/>
                      <a:pt x="70007" y="29625"/>
                    </a:cubicBezTo>
                    <a:cubicBezTo>
                      <a:pt x="70338" y="22508"/>
                      <a:pt x="66531" y="18371"/>
                      <a:pt x="59580" y="16881"/>
                    </a:cubicBezTo>
                    <a:cubicBezTo>
                      <a:pt x="48657" y="14564"/>
                      <a:pt x="37569" y="15888"/>
                      <a:pt x="26480" y="15723"/>
                    </a:cubicBezTo>
                    <a:cubicBezTo>
                      <a:pt x="23501" y="15723"/>
                      <a:pt x="22343" y="17378"/>
                      <a:pt x="21846" y="20357"/>
                    </a:cubicBezTo>
                    <a:cubicBezTo>
                      <a:pt x="19033" y="38396"/>
                      <a:pt x="20853" y="40879"/>
                      <a:pt x="38727" y="40879"/>
                    </a:cubicBezTo>
                    <a:lnTo>
                      <a:pt x="42865" y="40879"/>
                    </a:ln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A11B674-474E-7EA8-3935-8A25BD780AEB}"/>
                  </a:ext>
                </a:extLst>
              </p:cNvPr>
              <p:cNvSpPr/>
              <p:nvPr/>
            </p:nvSpPr>
            <p:spPr>
              <a:xfrm>
                <a:off x="2234987" y="1281746"/>
                <a:ext cx="96742" cy="107314"/>
              </a:xfrm>
              <a:custGeom>
                <a:avLst/>
                <a:gdLst>
                  <a:gd name="connsiteX0" fmla="*/ 45963 w 96742"/>
                  <a:gd name="connsiteY0" fmla="*/ 107244 h 107314"/>
                  <a:gd name="connsiteX1" fmla="*/ 17331 w 96742"/>
                  <a:gd name="connsiteY1" fmla="*/ 100955 h 107314"/>
                  <a:gd name="connsiteX2" fmla="*/ 6077 w 96742"/>
                  <a:gd name="connsiteY2" fmla="*/ 91522 h 107314"/>
                  <a:gd name="connsiteX3" fmla="*/ 1113 w 96742"/>
                  <a:gd name="connsiteY3" fmla="*/ 74972 h 107314"/>
                  <a:gd name="connsiteX4" fmla="*/ 19152 w 96742"/>
                  <a:gd name="connsiteY4" fmla="*/ 72986 h 107314"/>
                  <a:gd name="connsiteX5" fmla="*/ 23455 w 96742"/>
                  <a:gd name="connsiteY5" fmla="*/ 77289 h 107314"/>
                  <a:gd name="connsiteX6" fmla="*/ 40336 w 96742"/>
                  <a:gd name="connsiteY6" fmla="*/ 91025 h 107314"/>
                  <a:gd name="connsiteX7" fmla="*/ 66982 w 96742"/>
                  <a:gd name="connsiteY7" fmla="*/ 87550 h 107314"/>
                  <a:gd name="connsiteX8" fmla="*/ 73602 w 96742"/>
                  <a:gd name="connsiteY8" fmla="*/ 75965 h 107314"/>
                  <a:gd name="connsiteX9" fmla="*/ 64996 w 96742"/>
                  <a:gd name="connsiteY9" fmla="*/ 66366 h 107314"/>
                  <a:gd name="connsiteX10" fmla="*/ 33882 w 96742"/>
                  <a:gd name="connsiteY10" fmla="*/ 61070 h 107314"/>
                  <a:gd name="connsiteX11" fmla="*/ 17994 w 96742"/>
                  <a:gd name="connsiteY11" fmla="*/ 56105 h 107314"/>
                  <a:gd name="connsiteX12" fmla="*/ 17497 w 96742"/>
                  <a:gd name="connsiteY12" fmla="*/ 7944 h 107314"/>
                  <a:gd name="connsiteX13" fmla="*/ 77408 w 96742"/>
                  <a:gd name="connsiteY13" fmla="*/ 7448 h 107314"/>
                  <a:gd name="connsiteX14" fmla="*/ 86511 w 96742"/>
                  <a:gd name="connsiteY14" fmla="*/ 15723 h 107314"/>
                  <a:gd name="connsiteX15" fmla="*/ 90483 w 96742"/>
                  <a:gd name="connsiteY15" fmla="*/ 31776 h 107314"/>
                  <a:gd name="connsiteX16" fmla="*/ 72443 w 96742"/>
                  <a:gd name="connsiteY16" fmla="*/ 33597 h 107314"/>
                  <a:gd name="connsiteX17" fmla="*/ 69630 w 96742"/>
                  <a:gd name="connsiteY17" fmla="*/ 29128 h 107314"/>
                  <a:gd name="connsiteX18" fmla="*/ 31399 w 96742"/>
                  <a:gd name="connsiteY18" fmla="*/ 20026 h 107314"/>
                  <a:gd name="connsiteX19" fmla="*/ 26931 w 96742"/>
                  <a:gd name="connsiteY19" fmla="*/ 31776 h 107314"/>
                  <a:gd name="connsiteX20" fmla="*/ 36695 w 96742"/>
                  <a:gd name="connsiteY20" fmla="*/ 40713 h 107314"/>
                  <a:gd name="connsiteX21" fmla="*/ 73602 w 96742"/>
                  <a:gd name="connsiteY21" fmla="*/ 46837 h 107314"/>
                  <a:gd name="connsiteX22" fmla="*/ 96606 w 96742"/>
                  <a:gd name="connsiteY22" fmla="*/ 70834 h 107314"/>
                  <a:gd name="connsiteX23" fmla="*/ 79560 w 96742"/>
                  <a:gd name="connsiteY23" fmla="*/ 100459 h 107314"/>
                  <a:gd name="connsiteX24" fmla="*/ 46129 w 96742"/>
                  <a:gd name="connsiteY24" fmla="*/ 107079 h 10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6742" h="107314">
                    <a:moveTo>
                      <a:pt x="45963" y="107244"/>
                    </a:moveTo>
                    <a:cubicBezTo>
                      <a:pt x="36530" y="107741"/>
                      <a:pt x="26600" y="105589"/>
                      <a:pt x="17331" y="100955"/>
                    </a:cubicBezTo>
                    <a:cubicBezTo>
                      <a:pt x="12863" y="98804"/>
                      <a:pt x="8891" y="95659"/>
                      <a:pt x="6077" y="91522"/>
                    </a:cubicBezTo>
                    <a:cubicBezTo>
                      <a:pt x="2602" y="86391"/>
                      <a:pt x="-2198" y="79937"/>
                      <a:pt x="1113" y="74972"/>
                    </a:cubicBezTo>
                    <a:cubicBezTo>
                      <a:pt x="4754" y="69510"/>
                      <a:pt x="12863" y="73151"/>
                      <a:pt x="19152" y="72986"/>
                    </a:cubicBezTo>
                    <a:cubicBezTo>
                      <a:pt x="21635" y="72986"/>
                      <a:pt x="22793" y="74806"/>
                      <a:pt x="23455" y="77289"/>
                    </a:cubicBezTo>
                    <a:cubicBezTo>
                      <a:pt x="25607" y="86060"/>
                      <a:pt x="32227" y="90032"/>
                      <a:pt x="40336" y="91025"/>
                    </a:cubicBezTo>
                    <a:cubicBezTo>
                      <a:pt x="49439" y="92184"/>
                      <a:pt x="58541" y="92846"/>
                      <a:pt x="66982" y="87550"/>
                    </a:cubicBezTo>
                    <a:cubicBezTo>
                      <a:pt x="71285" y="84736"/>
                      <a:pt x="73933" y="81261"/>
                      <a:pt x="73602" y="75965"/>
                    </a:cubicBezTo>
                    <a:cubicBezTo>
                      <a:pt x="73271" y="70503"/>
                      <a:pt x="70126" y="67193"/>
                      <a:pt x="64996" y="66366"/>
                    </a:cubicBezTo>
                    <a:cubicBezTo>
                      <a:pt x="54735" y="64380"/>
                      <a:pt x="44308" y="62559"/>
                      <a:pt x="33882" y="61070"/>
                    </a:cubicBezTo>
                    <a:cubicBezTo>
                      <a:pt x="28255" y="60242"/>
                      <a:pt x="22959" y="58587"/>
                      <a:pt x="17994" y="56105"/>
                    </a:cubicBezTo>
                    <a:cubicBezTo>
                      <a:pt x="-1204" y="46009"/>
                      <a:pt x="-1866" y="18702"/>
                      <a:pt x="17497" y="7944"/>
                    </a:cubicBezTo>
                    <a:cubicBezTo>
                      <a:pt x="37026" y="-2813"/>
                      <a:pt x="57383" y="-2317"/>
                      <a:pt x="77408" y="7448"/>
                    </a:cubicBezTo>
                    <a:cubicBezTo>
                      <a:pt x="81215" y="9268"/>
                      <a:pt x="84028" y="12413"/>
                      <a:pt x="86511" y="15723"/>
                    </a:cubicBezTo>
                    <a:cubicBezTo>
                      <a:pt x="89986" y="20522"/>
                      <a:pt x="93793" y="27308"/>
                      <a:pt x="90483" y="31776"/>
                    </a:cubicBezTo>
                    <a:cubicBezTo>
                      <a:pt x="86676" y="36907"/>
                      <a:pt x="78567" y="33100"/>
                      <a:pt x="72443" y="33597"/>
                    </a:cubicBezTo>
                    <a:cubicBezTo>
                      <a:pt x="69795" y="33762"/>
                      <a:pt x="70292" y="30783"/>
                      <a:pt x="69630" y="29128"/>
                    </a:cubicBezTo>
                    <a:cubicBezTo>
                      <a:pt x="64003" y="15888"/>
                      <a:pt x="42488" y="10758"/>
                      <a:pt x="31399" y="20026"/>
                    </a:cubicBezTo>
                    <a:cubicBezTo>
                      <a:pt x="27593" y="23170"/>
                      <a:pt x="25938" y="26977"/>
                      <a:pt x="26931" y="31776"/>
                    </a:cubicBezTo>
                    <a:cubicBezTo>
                      <a:pt x="28089" y="37072"/>
                      <a:pt x="31896" y="39555"/>
                      <a:pt x="36695" y="40713"/>
                    </a:cubicBezTo>
                    <a:cubicBezTo>
                      <a:pt x="48942" y="43527"/>
                      <a:pt x="61520" y="43692"/>
                      <a:pt x="73602" y="46837"/>
                    </a:cubicBezTo>
                    <a:cubicBezTo>
                      <a:pt x="87173" y="50312"/>
                      <a:pt x="95448" y="58587"/>
                      <a:pt x="96606" y="70834"/>
                    </a:cubicBezTo>
                    <a:cubicBezTo>
                      <a:pt x="97765" y="83412"/>
                      <a:pt x="91476" y="94997"/>
                      <a:pt x="79560" y="100459"/>
                    </a:cubicBezTo>
                    <a:cubicBezTo>
                      <a:pt x="69299" y="105258"/>
                      <a:pt x="58541" y="107244"/>
                      <a:pt x="46129" y="10707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3ECA751-1546-A1DB-7C4C-536154996F0D}"/>
                  </a:ext>
                </a:extLst>
              </p:cNvPr>
              <p:cNvSpPr/>
              <p:nvPr/>
            </p:nvSpPr>
            <p:spPr>
              <a:xfrm>
                <a:off x="1980879" y="1284324"/>
                <a:ext cx="124421" cy="102521"/>
              </a:xfrm>
              <a:custGeom>
                <a:avLst/>
                <a:gdLst>
                  <a:gd name="connsiteX0" fmla="*/ 110904 w 124421"/>
                  <a:gd name="connsiteY0" fmla="*/ 101687 h 102521"/>
                  <a:gd name="connsiteX1" fmla="*/ 94520 w 124421"/>
                  <a:gd name="connsiteY1" fmla="*/ 90599 h 102521"/>
                  <a:gd name="connsiteX2" fmla="*/ 75156 w 124421"/>
                  <a:gd name="connsiteY2" fmla="*/ 78517 h 102521"/>
                  <a:gd name="connsiteX3" fmla="*/ 41063 w 124421"/>
                  <a:gd name="connsiteY3" fmla="*/ 78517 h 102521"/>
                  <a:gd name="connsiteX4" fmla="*/ 29975 w 124421"/>
                  <a:gd name="connsiteY4" fmla="*/ 85634 h 102521"/>
                  <a:gd name="connsiteX5" fmla="*/ 28154 w 124421"/>
                  <a:gd name="connsiteY5" fmla="*/ 89275 h 102521"/>
                  <a:gd name="connsiteX6" fmla="*/ 22031 w 124421"/>
                  <a:gd name="connsiteY6" fmla="*/ 100529 h 102521"/>
                  <a:gd name="connsiteX7" fmla="*/ 2998 w 124421"/>
                  <a:gd name="connsiteY7" fmla="*/ 101356 h 102521"/>
                  <a:gd name="connsiteX8" fmla="*/ 2005 w 124421"/>
                  <a:gd name="connsiteY8" fmla="*/ 95564 h 102521"/>
                  <a:gd name="connsiteX9" fmla="*/ 32292 w 124421"/>
                  <a:gd name="connsiteY9" fmla="*/ 33832 h 102521"/>
                  <a:gd name="connsiteX10" fmla="*/ 46194 w 124421"/>
                  <a:gd name="connsiteY10" fmla="*/ 5531 h 102521"/>
                  <a:gd name="connsiteX11" fmla="*/ 53807 w 124421"/>
                  <a:gd name="connsiteY11" fmla="*/ 732 h 102521"/>
                  <a:gd name="connsiteX12" fmla="*/ 55462 w 124421"/>
                  <a:gd name="connsiteY12" fmla="*/ 732 h 102521"/>
                  <a:gd name="connsiteX13" fmla="*/ 85914 w 124421"/>
                  <a:gd name="connsiteY13" fmla="*/ 18937 h 102521"/>
                  <a:gd name="connsiteX14" fmla="*/ 121662 w 124421"/>
                  <a:gd name="connsiteY14" fmla="*/ 92750 h 102521"/>
                  <a:gd name="connsiteX15" fmla="*/ 116366 w 124421"/>
                  <a:gd name="connsiteY15" fmla="*/ 101356 h 102521"/>
                  <a:gd name="connsiteX16" fmla="*/ 110904 w 124421"/>
                  <a:gd name="connsiteY16" fmla="*/ 101356 h 102521"/>
                  <a:gd name="connsiteX17" fmla="*/ 60923 w 124421"/>
                  <a:gd name="connsiteY17" fmla="*/ 62298 h 102521"/>
                  <a:gd name="connsiteX18" fmla="*/ 60923 w 124421"/>
                  <a:gd name="connsiteY18" fmla="*/ 62298 h 102521"/>
                  <a:gd name="connsiteX19" fmla="*/ 75818 w 124421"/>
                  <a:gd name="connsiteY19" fmla="*/ 62298 h 102521"/>
                  <a:gd name="connsiteX20" fmla="*/ 78632 w 124421"/>
                  <a:gd name="connsiteY20" fmla="*/ 57664 h 102521"/>
                  <a:gd name="connsiteX21" fmla="*/ 63737 w 124421"/>
                  <a:gd name="connsiteY21" fmla="*/ 25391 h 102521"/>
                  <a:gd name="connsiteX22" fmla="*/ 60592 w 124421"/>
                  <a:gd name="connsiteY22" fmla="*/ 21916 h 102521"/>
                  <a:gd name="connsiteX23" fmla="*/ 57448 w 124421"/>
                  <a:gd name="connsiteY23" fmla="*/ 25391 h 102521"/>
                  <a:gd name="connsiteX24" fmla="*/ 48014 w 124421"/>
                  <a:gd name="connsiteY24" fmla="*/ 45583 h 102521"/>
                  <a:gd name="connsiteX25" fmla="*/ 59103 w 124421"/>
                  <a:gd name="connsiteY25" fmla="*/ 62298 h 102521"/>
                  <a:gd name="connsiteX26" fmla="*/ 60758 w 124421"/>
                  <a:gd name="connsiteY26" fmla="*/ 62298 h 10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421" h="102521">
                    <a:moveTo>
                      <a:pt x="110904" y="101687"/>
                    </a:moveTo>
                    <a:cubicBezTo>
                      <a:pt x="102133" y="104666"/>
                      <a:pt x="97002" y="99370"/>
                      <a:pt x="94520" y="90599"/>
                    </a:cubicBezTo>
                    <a:cubicBezTo>
                      <a:pt x="91541" y="80669"/>
                      <a:pt x="85417" y="77690"/>
                      <a:pt x="75156" y="78517"/>
                    </a:cubicBezTo>
                    <a:cubicBezTo>
                      <a:pt x="63902" y="79510"/>
                      <a:pt x="52483" y="78848"/>
                      <a:pt x="41063" y="78517"/>
                    </a:cubicBezTo>
                    <a:cubicBezTo>
                      <a:pt x="35602" y="78517"/>
                      <a:pt x="31133" y="79179"/>
                      <a:pt x="29975" y="85634"/>
                    </a:cubicBezTo>
                    <a:cubicBezTo>
                      <a:pt x="29809" y="86958"/>
                      <a:pt x="28651" y="88116"/>
                      <a:pt x="28154" y="89275"/>
                    </a:cubicBezTo>
                    <a:cubicBezTo>
                      <a:pt x="26168" y="93081"/>
                      <a:pt x="25837" y="99370"/>
                      <a:pt x="22031" y="100529"/>
                    </a:cubicBezTo>
                    <a:cubicBezTo>
                      <a:pt x="16073" y="102184"/>
                      <a:pt x="9453" y="101853"/>
                      <a:pt x="2998" y="101356"/>
                    </a:cubicBezTo>
                    <a:cubicBezTo>
                      <a:pt x="-2463" y="101025"/>
                      <a:pt x="1012" y="97384"/>
                      <a:pt x="2005" y="95564"/>
                    </a:cubicBezTo>
                    <a:cubicBezTo>
                      <a:pt x="12101" y="74876"/>
                      <a:pt x="22196" y="54354"/>
                      <a:pt x="32292" y="33832"/>
                    </a:cubicBezTo>
                    <a:cubicBezTo>
                      <a:pt x="36926" y="24398"/>
                      <a:pt x="41725" y="15130"/>
                      <a:pt x="46194" y="5531"/>
                    </a:cubicBezTo>
                    <a:cubicBezTo>
                      <a:pt x="47849" y="2056"/>
                      <a:pt x="50000" y="235"/>
                      <a:pt x="53807" y="732"/>
                    </a:cubicBezTo>
                    <a:cubicBezTo>
                      <a:pt x="54303" y="732"/>
                      <a:pt x="54965" y="732"/>
                      <a:pt x="55462" y="732"/>
                    </a:cubicBezTo>
                    <a:cubicBezTo>
                      <a:pt x="71019" y="-2247"/>
                      <a:pt x="79625" y="3876"/>
                      <a:pt x="85914" y="18937"/>
                    </a:cubicBezTo>
                    <a:cubicBezTo>
                      <a:pt x="96506" y="44093"/>
                      <a:pt x="109580" y="68256"/>
                      <a:pt x="121662" y="92750"/>
                    </a:cubicBezTo>
                    <a:cubicBezTo>
                      <a:pt x="125965" y="101356"/>
                      <a:pt x="125965" y="101356"/>
                      <a:pt x="116366" y="101356"/>
                    </a:cubicBezTo>
                    <a:cubicBezTo>
                      <a:pt x="115042" y="101356"/>
                      <a:pt x="113552" y="101356"/>
                      <a:pt x="110904" y="101356"/>
                    </a:cubicBezTo>
                    <a:close/>
                    <a:moveTo>
                      <a:pt x="60923" y="62298"/>
                    </a:moveTo>
                    <a:lnTo>
                      <a:pt x="60923" y="62298"/>
                    </a:lnTo>
                    <a:cubicBezTo>
                      <a:pt x="65888" y="62298"/>
                      <a:pt x="70853" y="62298"/>
                      <a:pt x="75818" y="62298"/>
                    </a:cubicBezTo>
                    <a:cubicBezTo>
                      <a:pt x="79128" y="62298"/>
                      <a:pt x="80287" y="61305"/>
                      <a:pt x="78632" y="57664"/>
                    </a:cubicBezTo>
                    <a:cubicBezTo>
                      <a:pt x="73501" y="46907"/>
                      <a:pt x="68702" y="36149"/>
                      <a:pt x="63737" y="25391"/>
                    </a:cubicBezTo>
                    <a:cubicBezTo>
                      <a:pt x="63075" y="24067"/>
                      <a:pt x="62744" y="21916"/>
                      <a:pt x="60592" y="21916"/>
                    </a:cubicBezTo>
                    <a:cubicBezTo>
                      <a:pt x="58606" y="21916"/>
                      <a:pt x="58110" y="23902"/>
                      <a:pt x="57448" y="25391"/>
                    </a:cubicBezTo>
                    <a:cubicBezTo>
                      <a:pt x="54138" y="32012"/>
                      <a:pt x="50993" y="38797"/>
                      <a:pt x="48014" y="45583"/>
                    </a:cubicBezTo>
                    <a:cubicBezTo>
                      <a:pt x="42938" y="56726"/>
                      <a:pt x="46636" y="62298"/>
                      <a:pt x="59103" y="62298"/>
                    </a:cubicBezTo>
                    <a:cubicBezTo>
                      <a:pt x="59103" y="62298"/>
                      <a:pt x="60261" y="62298"/>
                      <a:pt x="60758" y="62298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FA27959-9F83-2C35-A592-7F92AA8D0F75}"/>
                  </a:ext>
                </a:extLst>
              </p:cNvPr>
              <p:cNvSpPr/>
              <p:nvPr/>
            </p:nvSpPr>
            <p:spPr>
              <a:xfrm>
                <a:off x="1914367" y="1175979"/>
                <a:ext cx="55939" cy="59757"/>
              </a:xfrm>
              <a:custGeom>
                <a:avLst/>
                <a:gdLst>
                  <a:gd name="connsiteX0" fmla="*/ 0 w 55939"/>
                  <a:gd name="connsiteY0" fmla="*/ 29802 h 59757"/>
                  <a:gd name="connsiteX1" fmla="*/ 0 w 55939"/>
                  <a:gd name="connsiteY1" fmla="*/ 5639 h 59757"/>
                  <a:gd name="connsiteX2" fmla="*/ 5792 w 55939"/>
                  <a:gd name="connsiteY2" fmla="*/ 12 h 59757"/>
                  <a:gd name="connsiteX3" fmla="*/ 49154 w 55939"/>
                  <a:gd name="connsiteY3" fmla="*/ 674 h 59757"/>
                  <a:gd name="connsiteX4" fmla="*/ 55608 w 55939"/>
                  <a:gd name="connsiteY4" fmla="*/ 6963 h 59757"/>
                  <a:gd name="connsiteX5" fmla="*/ 55939 w 55939"/>
                  <a:gd name="connsiteY5" fmla="*/ 53634 h 59757"/>
                  <a:gd name="connsiteX6" fmla="*/ 50147 w 55939"/>
                  <a:gd name="connsiteY6" fmla="*/ 59592 h 59757"/>
                  <a:gd name="connsiteX7" fmla="*/ 5958 w 55939"/>
                  <a:gd name="connsiteY7" fmla="*/ 59758 h 59757"/>
                  <a:gd name="connsiteX8" fmla="*/ 166 w 55939"/>
                  <a:gd name="connsiteY8" fmla="*/ 53965 h 59757"/>
                  <a:gd name="connsiteX9" fmla="*/ 166 w 55939"/>
                  <a:gd name="connsiteY9" fmla="*/ 29802 h 59757"/>
                  <a:gd name="connsiteX10" fmla="*/ 166 w 55939"/>
                  <a:gd name="connsiteY10" fmla="*/ 29802 h 59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939" h="59757">
                    <a:moveTo>
                      <a:pt x="0" y="29802"/>
                    </a:moveTo>
                    <a:cubicBezTo>
                      <a:pt x="0" y="21693"/>
                      <a:pt x="0" y="13749"/>
                      <a:pt x="0" y="5639"/>
                    </a:cubicBezTo>
                    <a:cubicBezTo>
                      <a:pt x="0" y="1336"/>
                      <a:pt x="1324" y="-153"/>
                      <a:pt x="5792" y="12"/>
                    </a:cubicBezTo>
                    <a:cubicBezTo>
                      <a:pt x="20191" y="509"/>
                      <a:pt x="34590" y="840"/>
                      <a:pt x="49154" y="674"/>
                    </a:cubicBezTo>
                    <a:cubicBezTo>
                      <a:pt x="53953" y="674"/>
                      <a:pt x="55443" y="2660"/>
                      <a:pt x="55608" y="6963"/>
                    </a:cubicBezTo>
                    <a:cubicBezTo>
                      <a:pt x="55608" y="22520"/>
                      <a:pt x="55608" y="38077"/>
                      <a:pt x="55939" y="53634"/>
                    </a:cubicBezTo>
                    <a:cubicBezTo>
                      <a:pt x="55939" y="57772"/>
                      <a:pt x="54450" y="59592"/>
                      <a:pt x="50147" y="59592"/>
                    </a:cubicBezTo>
                    <a:cubicBezTo>
                      <a:pt x="35417" y="59592"/>
                      <a:pt x="20688" y="59592"/>
                      <a:pt x="5958" y="59758"/>
                    </a:cubicBezTo>
                    <a:cubicBezTo>
                      <a:pt x="1490" y="59758"/>
                      <a:pt x="166" y="58103"/>
                      <a:pt x="166" y="53965"/>
                    </a:cubicBezTo>
                    <a:cubicBezTo>
                      <a:pt x="331" y="45856"/>
                      <a:pt x="166" y="37912"/>
                      <a:pt x="166" y="29802"/>
                    </a:cubicBezTo>
                    <a:cubicBezTo>
                      <a:pt x="166" y="29802"/>
                      <a:pt x="166" y="29802"/>
                      <a:pt x="166" y="298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201BF7F-2A73-3EA8-13A9-2E169FFF853B}"/>
                  </a:ext>
                </a:extLst>
              </p:cNvPr>
              <p:cNvSpPr/>
              <p:nvPr/>
            </p:nvSpPr>
            <p:spPr>
              <a:xfrm>
                <a:off x="2278279" y="855243"/>
                <a:ext cx="52817" cy="58429"/>
              </a:xfrm>
              <a:custGeom>
                <a:avLst/>
                <a:gdLst>
                  <a:gd name="connsiteX0" fmla="*/ 188 w 52817"/>
                  <a:gd name="connsiteY0" fmla="*/ 28640 h 58429"/>
                  <a:gd name="connsiteX1" fmla="*/ 188 w 52817"/>
                  <a:gd name="connsiteY1" fmla="*/ 6959 h 58429"/>
                  <a:gd name="connsiteX2" fmla="*/ 6477 w 52817"/>
                  <a:gd name="connsiteY2" fmla="*/ 8 h 58429"/>
                  <a:gd name="connsiteX3" fmla="*/ 46363 w 52817"/>
                  <a:gd name="connsiteY3" fmla="*/ 8 h 58429"/>
                  <a:gd name="connsiteX4" fmla="*/ 52818 w 52817"/>
                  <a:gd name="connsiteY4" fmla="*/ 5304 h 58429"/>
                  <a:gd name="connsiteX5" fmla="*/ 52818 w 52817"/>
                  <a:gd name="connsiteY5" fmla="*/ 53630 h 58429"/>
                  <a:gd name="connsiteX6" fmla="*/ 47687 w 52817"/>
                  <a:gd name="connsiteY6" fmla="*/ 58430 h 58429"/>
                  <a:gd name="connsiteX7" fmla="*/ 4326 w 52817"/>
                  <a:gd name="connsiteY7" fmla="*/ 58099 h 58429"/>
                  <a:gd name="connsiteX8" fmla="*/ 23 w 52817"/>
                  <a:gd name="connsiteY8" fmla="*/ 52637 h 58429"/>
                  <a:gd name="connsiteX9" fmla="*/ 23 w 52817"/>
                  <a:gd name="connsiteY9" fmla="*/ 28474 h 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817" h="58429">
                    <a:moveTo>
                      <a:pt x="188" y="28640"/>
                    </a:moveTo>
                    <a:cubicBezTo>
                      <a:pt x="188" y="21358"/>
                      <a:pt x="354" y="14241"/>
                      <a:pt x="188" y="6959"/>
                    </a:cubicBezTo>
                    <a:cubicBezTo>
                      <a:pt x="23" y="2160"/>
                      <a:pt x="1016" y="-157"/>
                      <a:pt x="6477" y="8"/>
                    </a:cubicBezTo>
                    <a:cubicBezTo>
                      <a:pt x="19717" y="339"/>
                      <a:pt x="33123" y="174"/>
                      <a:pt x="46363" y="8"/>
                    </a:cubicBezTo>
                    <a:cubicBezTo>
                      <a:pt x="50169" y="8"/>
                      <a:pt x="52818" y="505"/>
                      <a:pt x="52818" y="5304"/>
                    </a:cubicBezTo>
                    <a:cubicBezTo>
                      <a:pt x="52818" y="21358"/>
                      <a:pt x="52818" y="37411"/>
                      <a:pt x="52818" y="53630"/>
                    </a:cubicBezTo>
                    <a:cubicBezTo>
                      <a:pt x="52818" y="57602"/>
                      <a:pt x="50831" y="58430"/>
                      <a:pt x="47687" y="58430"/>
                    </a:cubicBezTo>
                    <a:cubicBezTo>
                      <a:pt x="33288" y="58430"/>
                      <a:pt x="18890" y="58099"/>
                      <a:pt x="4326" y="58099"/>
                    </a:cubicBezTo>
                    <a:cubicBezTo>
                      <a:pt x="519" y="58099"/>
                      <a:pt x="-143" y="55947"/>
                      <a:pt x="23" y="52637"/>
                    </a:cubicBezTo>
                    <a:cubicBezTo>
                      <a:pt x="23" y="44528"/>
                      <a:pt x="23" y="36584"/>
                      <a:pt x="23" y="28474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064BD42-4D96-1FAA-3B8E-A54C2D48F203}"/>
                  </a:ext>
                </a:extLst>
              </p:cNvPr>
              <p:cNvSpPr/>
              <p:nvPr/>
            </p:nvSpPr>
            <p:spPr>
              <a:xfrm>
                <a:off x="1899959" y="1285213"/>
                <a:ext cx="75936" cy="100797"/>
              </a:xfrm>
              <a:custGeom>
                <a:avLst/>
                <a:gdLst>
                  <a:gd name="connsiteX0" fmla="*/ 9 w 75936"/>
                  <a:gd name="connsiteY0" fmla="*/ 50651 h 100797"/>
                  <a:gd name="connsiteX1" fmla="*/ 9 w 75936"/>
                  <a:gd name="connsiteY1" fmla="*/ 8118 h 100797"/>
                  <a:gd name="connsiteX2" fmla="*/ 7787 w 75936"/>
                  <a:gd name="connsiteY2" fmla="*/ 8 h 100797"/>
                  <a:gd name="connsiteX3" fmla="*/ 21855 w 75936"/>
                  <a:gd name="connsiteY3" fmla="*/ 14076 h 100797"/>
                  <a:gd name="connsiteX4" fmla="*/ 21689 w 75936"/>
                  <a:gd name="connsiteY4" fmla="*/ 74814 h 100797"/>
                  <a:gd name="connsiteX5" fmla="*/ 31619 w 75936"/>
                  <a:gd name="connsiteY5" fmla="*/ 84248 h 100797"/>
                  <a:gd name="connsiteX6" fmla="*/ 69188 w 75936"/>
                  <a:gd name="connsiteY6" fmla="*/ 83917 h 100797"/>
                  <a:gd name="connsiteX7" fmla="*/ 75642 w 75936"/>
                  <a:gd name="connsiteY7" fmla="*/ 94674 h 100797"/>
                  <a:gd name="connsiteX8" fmla="*/ 69023 w 75936"/>
                  <a:gd name="connsiteY8" fmla="*/ 100798 h 100797"/>
                  <a:gd name="connsiteX9" fmla="*/ 7291 w 75936"/>
                  <a:gd name="connsiteY9" fmla="*/ 100798 h 100797"/>
                  <a:gd name="connsiteX10" fmla="*/ 9 w 75936"/>
                  <a:gd name="connsiteY10" fmla="*/ 93847 h 100797"/>
                  <a:gd name="connsiteX11" fmla="*/ 9 w 75936"/>
                  <a:gd name="connsiteY11" fmla="*/ 50486 h 10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936" h="100797">
                    <a:moveTo>
                      <a:pt x="9" y="50651"/>
                    </a:moveTo>
                    <a:cubicBezTo>
                      <a:pt x="9" y="36418"/>
                      <a:pt x="174" y="22351"/>
                      <a:pt x="9" y="8118"/>
                    </a:cubicBezTo>
                    <a:cubicBezTo>
                      <a:pt x="9" y="2160"/>
                      <a:pt x="1167" y="-157"/>
                      <a:pt x="7787" y="8"/>
                    </a:cubicBezTo>
                    <a:cubicBezTo>
                      <a:pt x="21855" y="505"/>
                      <a:pt x="21855" y="8"/>
                      <a:pt x="21855" y="14076"/>
                    </a:cubicBezTo>
                    <a:cubicBezTo>
                      <a:pt x="21855" y="34432"/>
                      <a:pt x="22186" y="54623"/>
                      <a:pt x="21689" y="74814"/>
                    </a:cubicBezTo>
                    <a:cubicBezTo>
                      <a:pt x="21524" y="82924"/>
                      <a:pt x="24337" y="84579"/>
                      <a:pt x="31619" y="84248"/>
                    </a:cubicBezTo>
                    <a:cubicBezTo>
                      <a:pt x="44032" y="83751"/>
                      <a:pt x="56610" y="84413"/>
                      <a:pt x="69188" y="83917"/>
                    </a:cubicBezTo>
                    <a:cubicBezTo>
                      <a:pt x="78953" y="83586"/>
                      <a:pt x="74650" y="90371"/>
                      <a:pt x="75642" y="94674"/>
                    </a:cubicBezTo>
                    <a:cubicBezTo>
                      <a:pt x="76967" y="100467"/>
                      <a:pt x="73657" y="100798"/>
                      <a:pt x="69023" y="100798"/>
                    </a:cubicBezTo>
                    <a:cubicBezTo>
                      <a:pt x="48500" y="100632"/>
                      <a:pt x="27978" y="100632"/>
                      <a:pt x="7291" y="100798"/>
                    </a:cubicBezTo>
                    <a:cubicBezTo>
                      <a:pt x="1995" y="100798"/>
                      <a:pt x="-157" y="99474"/>
                      <a:pt x="9" y="93847"/>
                    </a:cubicBezTo>
                    <a:cubicBezTo>
                      <a:pt x="340" y="79448"/>
                      <a:pt x="9" y="65050"/>
                      <a:pt x="9" y="5048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C42E269-509E-1846-0E11-189E8881C614}"/>
                  </a:ext>
                </a:extLst>
              </p:cNvPr>
              <p:cNvSpPr/>
              <p:nvPr/>
            </p:nvSpPr>
            <p:spPr>
              <a:xfrm>
                <a:off x="1350991" y="1147691"/>
                <a:ext cx="3653" cy="7447"/>
              </a:xfrm>
              <a:custGeom>
                <a:avLst/>
                <a:gdLst>
                  <a:gd name="connsiteX0" fmla="*/ 3654 w 3653"/>
                  <a:gd name="connsiteY0" fmla="*/ 0 h 7447"/>
                  <a:gd name="connsiteX1" fmla="*/ 509 w 3653"/>
                  <a:gd name="connsiteY1" fmla="*/ 7448 h 7447"/>
                  <a:gd name="connsiteX2" fmla="*/ 3654 w 3653"/>
                  <a:gd name="connsiteY2" fmla="*/ 0 h 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3" h="7447">
                    <a:moveTo>
                      <a:pt x="3654" y="0"/>
                    </a:moveTo>
                    <a:cubicBezTo>
                      <a:pt x="3323" y="2814"/>
                      <a:pt x="3323" y="5793"/>
                      <a:pt x="509" y="7448"/>
                    </a:cubicBezTo>
                    <a:cubicBezTo>
                      <a:pt x="-318" y="4138"/>
                      <a:pt x="-649" y="1158"/>
                      <a:pt x="3654" y="0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</p:grp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04877907-73D2-D1C5-9BA8-DB35CECF2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02" y="6051353"/>
              <a:ext cx="1045299" cy="51675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0A8DEC3-6254-0459-79AE-549566A00DDD}"/>
                </a:ext>
              </a:extLst>
            </p:cNvPr>
            <p:cNvCxnSpPr/>
            <p:nvPr/>
          </p:nvCxnSpPr>
          <p:spPr>
            <a:xfrm>
              <a:off x="1625601" y="6125028"/>
              <a:ext cx="0" cy="369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0A2D2A9-BB02-56B4-4EAB-B51B41435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4520" y="3368040"/>
            <a:ext cx="4980093" cy="575733"/>
          </a:xfrm>
        </p:spPr>
        <p:txBody>
          <a:bodyPr>
            <a:normAutofit/>
          </a:bodyPr>
          <a:lstStyle>
            <a:lvl1pPr>
              <a:defRPr lang="en-US" sz="2720" dirty="0" smtClean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8022BCB8-18DE-0A6E-BE98-C4CD8EB3C8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416" y="3817498"/>
            <a:ext cx="7081520" cy="2403687"/>
          </a:xfrm>
        </p:spPr>
        <p:txBody>
          <a:bodyPr>
            <a:noAutofit/>
          </a:bodyPr>
          <a:lstStyle>
            <a:lvl1pPr>
              <a:defRPr lang="en-US" sz="408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85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3563" y="410513"/>
            <a:ext cx="11506030" cy="6510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173" b="0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564" y="1410188"/>
            <a:ext cx="5845807" cy="3256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4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5490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3563" y="410513"/>
            <a:ext cx="11506030" cy="65104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173" b="0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Holder 3">
            <a:extLst>
              <a:ext uri="{FF2B5EF4-FFF2-40B4-BE49-F238E27FC236}">
                <a16:creationId xmlns:a16="http://schemas.microsoft.com/office/drawing/2014/main" id="{E1931A40-C6C3-0428-6505-59E0D5D50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563" y="1410188"/>
            <a:ext cx="5941961" cy="3256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4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393B436-FE5F-C440-A0EA-61E0B564264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305842" y="1410188"/>
            <a:ext cx="5845807" cy="3256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4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422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3563" y="410513"/>
            <a:ext cx="11506030" cy="6510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173" b="0" i="0">
                <a:solidFill>
                  <a:schemeClr val="accent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48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985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2AF02EDD-C7B1-AE56-A8A8-C68A39B00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817600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E2DCBF-3B1C-DE53-9375-B649307413D1}"/>
              </a:ext>
            </a:extLst>
          </p:cNvPr>
          <p:cNvSpPr/>
          <p:nvPr/>
        </p:nvSpPr>
        <p:spPr>
          <a:xfrm>
            <a:off x="0" y="0"/>
            <a:ext cx="13817600" cy="7772400"/>
          </a:xfrm>
          <a:prstGeom prst="rect">
            <a:avLst/>
          </a:prstGeom>
          <a:gradFill flip="none" rotWithShape="1">
            <a:gsLst>
              <a:gs pos="0">
                <a:srgbClr val="0070C0">
                  <a:alpha val="55000"/>
                </a:srgbClr>
              </a:gs>
              <a:gs pos="84000">
                <a:srgbClr val="00206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5F806AD-1F92-498A-141E-52B3A5F6CEA9}"/>
              </a:ext>
            </a:extLst>
          </p:cNvPr>
          <p:cNvGrpSpPr/>
          <p:nvPr/>
        </p:nvGrpSpPr>
        <p:grpSpPr>
          <a:xfrm>
            <a:off x="542529" y="6858201"/>
            <a:ext cx="2818314" cy="585651"/>
            <a:chOff x="478702" y="6051353"/>
            <a:chExt cx="2486748" cy="51675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7A9C15-5837-4DCA-46A9-AEF578C84508}"/>
                </a:ext>
              </a:extLst>
            </p:cNvPr>
            <p:cNvSpPr/>
            <p:nvPr/>
          </p:nvSpPr>
          <p:spPr>
            <a:xfrm>
              <a:off x="1828801" y="6107800"/>
              <a:ext cx="342419" cy="342419"/>
            </a:xfrm>
            <a:prstGeom prst="ellipse">
              <a:avLst/>
            </a:prstGeom>
            <a:solidFill>
              <a:srgbClr val="FF5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2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62AE5DF-FF84-6344-996C-F43ADEA01510}"/>
                </a:ext>
              </a:extLst>
            </p:cNvPr>
            <p:cNvSpPr/>
            <p:nvPr/>
          </p:nvSpPr>
          <p:spPr>
            <a:xfrm>
              <a:off x="1901064" y="6180213"/>
              <a:ext cx="197893" cy="197594"/>
            </a:xfrm>
            <a:custGeom>
              <a:avLst/>
              <a:gdLst>
                <a:gd name="connsiteX0" fmla="*/ 232866 w 463300"/>
                <a:gd name="connsiteY0" fmla="*/ 166 h 462601"/>
                <a:gd name="connsiteX1" fmla="*/ 452981 w 463300"/>
                <a:gd name="connsiteY1" fmla="*/ 0 h 462601"/>
                <a:gd name="connsiteX2" fmla="*/ 463242 w 463300"/>
                <a:gd name="connsiteY2" fmla="*/ 10261 h 462601"/>
                <a:gd name="connsiteX3" fmla="*/ 460263 w 463300"/>
                <a:gd name="connsiteY3" fmla="*/ 93508 h 462601"/>
                <a:gd name="connsiteX4" fmla="*/ 405648 w 463300"/>
                <a:gd name="connsiteY4" fmla="*/ 218295 h 462601"/>
                <a:gd name="connsiteX5" fmla="*/ 368411 w 463300"/>
                <a:gd name="connsiteY5" fmla="*/ 252388 h 462601"/>
                <a:gd name="connsiteX6" fmla="*/ 368411 w 463300"/>
                <a:gd name="connsiteY6" fmla="*/ 260828 h 462601"/>
                <a:gd name="connsiteX7" fmla="*/ 450995 w 463300"/>
                <a:gd name="connsiteY7" fmla="*/ 376513 h 462601"/>
                <a:gd name="connsiteX8" fmla="*/ 462746 w 463300"/>
                <a:gd name="connsiteY8" fmla="*/ 455291 h 462601"/>
                <a:gd name="connsiteX9" fmla="*/ 455464 w 463300"/>
                <a:gd name="connsiteY9" fmla="*/ 462573 h 462601"/>
                <a:gd name="connsiteX10" fmla="*/ 393732 w 463300"/>
                <a:gd name="connsiteY10" fmla="*/ 462573 h 462601"/>
                <a:gd name="connsiteX11" fmla="*/ 385788 w 463300"/>
                <a:gd name="connsiteY11" fmla="*/ 454133 h 462601"/>
                <a:gd name="connsiteX12" fmla="*/ 365763 w 463300"/>
                <a:gd name="connsiteY12" fmla="*/ 372541 h 462601"/>
                <a:gd name="connsiteX13" fmla="*/ 262656 w 463300"/>
                <a:gd name="connsiteY13" fmla="*/ 297901 h 462601"/>
                <a:gd name="connsiteX14" fmla="*/ 176430 w 463300"/>
                <a:gd name="connsiteY14" fmla="*/ 304024 h 462601"/>
                <a:gd name="connsiteX15" fmla="*/ 85902 w 463300"/>
                <a:gd name="connsiteY15" fmla="*/ 398194 h 462601"/>
                <a:gd name="connsiteX16" fmla="*/ 76799 w 463300"/>
                <a:gd name="connsiteY16" fmla="*/ 451981 h 462601"/>
                <a:gd name="connsiteX17" fmla="*/ 65711 w 463300"/>
                <a:gd name="connsiteY17" fmla="*/ 462573 h 462601"/>
                <a:gd name="connsiteX18" fmla="*/ 8944 w 463300"/>
                <a:gd name="connsiteY18" fmla="*/ 462573 h 462601"/>
                <a:gd name="connsiteX19" fmla="*/ 7 w 463300"/>
                <a:gd name="connsiteY19" fmla="*/ 454133 h 462601"/>
                <a:gd name="connsiteX20" fmla="*/ 95004 w 463300"/>
                <a:gd name="connsiteY20" fmla="*/ 260994 h 462601"/>
                <a:gd name="connsiteX21" fmla="*/ 223432 w 463300"/>
                <a:gd name="connsiteY21" fmla="*/ 218791 h 462601"/>
                <a:gd name="connsiteX22" fmla="*/ 315616 w 463300"/>
                <a:gd name="connsiteY22" fmla="*/ 195125 h 462601"/>
                <a:gd name="connsiteX23" fmla="*/ 379334 w 463300"/>
                <a:gd name="connsiteY23" fmla="*/ 105920 h 462601"/>
                <a:gd name="connsiteX24" fmla="*/ 385457 w 463300"/>
                <a:gd name="connsiteY24" fmla="*/ 76627 h 462601"/>
                <a:gd name="connsiteX25" fmla="*/ 376686 w 463300"/>
                <a:gd name="connsiteY25" fmla="*/ 66862 h 462601"/>
                <a:gd name="connsiteX26" fmla="*/ 208206 w 463300"/>
                <a:gd name="connsiteY26" fmla="*/ 66862 h 462601"/>
                <a:gd name="connsiteX27" fmla="*/ 14736 w 463300"/>
                <a:gd name="connsiteY27" fmla="*/ 66862 h 462601"/>
                <a:gd name="connsiteX28" fmla="*/ 2489 w 463300"/>
                <a:gd name="connsiteY28" fmla="*/ 54781 h 462601"/>
                <a:gd name="connsiteX29" fmla="*/ 2489 w 463300"/>
                <a:gd name="connsiteY29" fmla="*/ 9765 h 462601"/>
                <a:gd name="connsiteX30" fmla="*/ 12585 w 463300"/>
                <a:gd name="connsiteY30" fmla="*/ 0 h 462601"/>
                <a:gd name="connsiteX31" fmla="*/ 232700 w 463300"/>
                <a:gd name="connsiteY31" fmla="*/ 0 h 46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300" h="462601">
                  <a:moveTo>
                    <a:pt x="232866" y="166"/>
                  </a:moveTo>
                  <a:cubicBezTo>
                    <a:pt x="306183" y="166"/>
                    <a:pt x="379665" y="166"/>
                    <a:pt x="452981" y="0"/>
                  </a:cubicBezTo>
                  <a:cubicBezTo>
                    <a:pt x="461091" y="0"/>
                    <a:pt x="463739" y="2152"/>
                    <a:pt x="463242" y="10261"/>
                  </a:cubicBezTo>
                  <a:cubicBezTo>
                    <a:pt x="461753" y="37900"/>
                    <a:pt x="464235" y="65704"/>
                    <a:pt x="460263" y="93508"/>
                  </a:cubicBezTo>
                  <a:cubicBezTo>
                    <a:pt x="453643" y="140344"/>
                    <a:pt x="435935" y="181885"/>
                    <a:pt x="405648" y="218295"/>
                  </a:cubicBezTo>
                  <a:cubicBezTo>
                    <a:pt x="394725" y="231369"/>
                    <a:pt x="382147" y="242623"/>
                    <a:pt x="368411" y="252388"/>
                  </a:cubicBezTo>
                  <a:cubicBezTo>
                    <a:pt x="363777" y="255698"/>
                    <a:pt x="363611" y="257353"/>
                    <a:pt x="368411" y="260828"/>
                  </a:cubicBezTo>
                  <a:cubicBezTo>
                    <a:pt x="408627" y="290288"/>
                    <a:pt x="435935" y="329180"/>
                    <a:pt x="450995" y="376513"/>
                  </a:cubicBezTo>
                  <a:cubicBezTo>
                    <a:pt x="459105" y="402166"/>
                    <a:pt x="462415" y="428480"/>
                    <a:pt x="462746" y="455291"/>
                  </a:cubicBezTo>
                  <a:cubicBezTo>
                    <a:pt x="462746" y="460753"/>
                    <a:pt x="460760" y="462573"/>
                    <a:pt x="455464" y="462573"/>
                  </a:cubicBezTo>
                  <a:cubicBezTo>
                    <a:pt x="434942" y="462408"/>
                    <a:pt x="414254" y="462242"/>
                    <a:pt x="393732" y="462573"/>
                  </a:cubicBezTo>
                  <a:cubicBezTo>
                    <a:pt x="387278" y="462573"/>
                    <a:pt x="385954" y="459925"/>
                    <a:pt x="385788" y="454133"/>
                  </a:cubicBezTo>
                  <a:cubicBezTo>
                    <a:pt x="385457" y="425501"/>
                    <a:pt x="379334" y="398028"/>
                    <a:pt x="365763" y="372541"/>
                  </a:cubicBezTo>
                  <a:cubicBezTo>
                    <a:pt x="343586" y="331001"/>
                    <a:pt x="308831" y="306341"/>
                    <a:pt x="262656" y="297901"/>
                  </a:cubicBezTo>
                  <a:cubicBezTo>
                    <a:pt x="233362" y="292439"/>
                    <a:pt x="204565" y="293929"/>
                    <a:pt x="176430" y="304024"/>
                  </a:cubicBezTo>
                  <a:cubicBezTo>
                    <a:pt x="130918" y="320574"/>
                    <a:pt x="101459" y="353012"/>
                    <a:pt x="85902" y="398194"/>
                  </a:cubicBezTo>
                  <a:cubicBezTo>
                    <a:pt x="79944" y="415571"/>
                    <a:pt x="76468" y="433611"/>
                    <a:pt x="76799" y="451981"/>
                  </a:cubicBezTo>
                  <a:cubicBezTo>
                    <a:pt x="76799" y="460422"/>
                    <a:pt x="73986" y="462904"/>
                    <a:pt x="65711" y="462573"/>
                  </a:cubicBezTo>
                  <a:cubicBezTo>
                    <a:pt x="46843" y="461911"/>
                    <a:pt x="27976" y="462242"/>
                    <a:pt x="8944" y="462573"/>
                  </a:cubicBezTo>
                  <a:cubicBezTo>
                    <a:pt x="2655" y="462573"/>
                    <a:pt x="-159" y="460918"/>
                    <a:pt x="7" y="454133"/>
                  </a:cubicBezTo>
                  <a:cubicBezTo>
                    <a:pt x="1827" y="375024"/>
                    <a:pt x="30128" y="308824"/>
                    <a:pt x="95004" y="260994"/>
                  </a:cubicBezTo>
                  <a:cubicBezTo>
                    <a:pt x="133069" y="232859"/>
                    <a:pt x="176430" y="219453"/>
                    <a:pt x="223432" y="218791"/>
                  </a:cubicBezTo>
                  <a:cubicBezTo>
                    <a:pt x="256367" y="218295"/>
                    <a:pt x="287481" y="213164"/>
                    <a:pt x="315616" y="195125"/>
                  </a:cubicBezTo>
                  <a:cubicBezTo>
                    <a:pt x="348716" y="173941"/>
                    <a:pt x="368907" y="143323"/>
                    <a:pt x="379334" y="105920"/>
                  </a:cubicBezTo>
                  <a:cubicBezTo>
                    <a:pt x="381982" y="96321"/>
                    <a:pt x="383471" y="86391"/>
                    <a:pt x="385457" y="76627"/>
                  </a:cubicBezTo>
                  <a:cubicBezTo>
                    <a:pt x="386947" y="69179"/>
                    <a:pt x="384133" y="66862"/>
                    <a:pt x="376686" y="66862"/>
                  </a:cubicBezTo>
                  <a:cubicBezTo>
                    <a:pt x="320581" y="67028"/>
                    <a:pt x="264311" y="66862"/>
                    <a:pt x="208206" y="66862"/>
                  </a:cubicBezTo>
                  <a:cubicBezTo>
                    <a:pt x="143661" y="66862"/>
                    <a:pt x="79282" y="66862"/>
                    <a:pt x="14736" y="66862"/>
                  </a:cubicBezTo>
                  <a:cubicBezTo>
                    <a:pt x="6572" y="66862"/>
                    <a:pt x="2489" y="62835"/>
                    <a:pt x="2489" y="54781"/>
                  </a:cubicBezTo>
                  <a:cubicBezTo>
                    <a:pt x="2489" y="39720"/>
                    <a:pt x="3151" y="24660"/>
                    <a:pt x="2489" y="9765"/>
                  </a:cubicBezTo>
                  <a:cubicBezTo>
                    <a:pt x="2158" y="1655"/>
                    <a:pt x="5137" y="0"/>
                    <a:pt x="12585" y="0"/>
                  </a:cubicBezTo>
                  <a:cubicBezTo>
                    <a:pt x="85902" y="166"/>
                    <a:pt x="159384" y="0"/>
                    <a:pt x="232700" y="0"/>
                  </a:cubicBezTo>
                  <a:close/>
                </a:path>
              </a:pathLst>
            </a:custGeom>
            <a:solidFill>
              <a:schemeClr val="bg1"/>
            </a:solidFill>
            <a:ln w="16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2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F43A33-89F1-455B-4CE9-9310668BEF57}"/>
                </a:ext>
              </a:extLst>
            </p:cNvPr>
            <p:cNvGrpSpPr/>
            <p:nvPr/>
          </p:nvGrpSpPr>
          <p:grpSpPr>
            <a:xfrm>
              <a:off x="2207222" y="6126177"/>
              <a:ext cx="758228" cy="305665"/>
              <a:chOff x="1007746" y="855243"/>
              <a:chExt cx="1324177" cy="533817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78D5765-4055-7F5A-EF53-6557566E0153}"/>
                  </a:ext>
                </a:extLst>
              </p:cNvPr>
              <p:cNvSpPr/>
              <p:nvPr/>
            </p:nvSpPr>
            <p:spPr>
              <a:xfrm>
                <a:off x="1987331" y="963654"/>
                <a:ext cx="251346" cy="277827"/>
              </a:xfrm>
              <a:custGeom>
                <a:avLst/>
                <a:gdLst>
                  <a:gd name="connsiteX0" fmla="*/ 133249 w 251346"/>
                  <a:gd name="connsiteY0" fmla="*/ 0 h 277827"/>
                  <a:gd name="connsiteX1" fmla="*/ 244134 w 251346"/>
                  <a:gd name="connsiteY1" fmla="*/ 0 h 277827"/>
                  <a:gd name="connsiteX2" fmla="*/ 251251 w 251346"/>
                  <a:gd name="connsiteY2" fmla="*/ 6951 h 277827"/>
                  <a:gd name="connsiteX3" fmla="*/ 250920 w 251346"/>
                  <a:gd name="connsiteY3" fmla="*/ 170300 h 277827"/>
                  <a:gd name="connsiteX4" fmla="*/ 152447 w 251346"/>
                  <a:gd name="connsiteY4" fmla="*/ 275889 h 277827"/>
                  <a:gd name="connsiteX5" fmla="*/ 63243 w 251346"/>
                  <a:gd name="connsiteY5" fmla="*/ 266456 h 277827"/>
                  <a:gd name="connsiteX6" fmla="*/ 21 w 251346"/>
                  <a:gd name="connsiteY6" fmla="*/ 168645 h 277827"/>
                  <a:gd name="connsiteX7" fmla="*/ 75324 w 251346"/>
                  <a:gd name="connsiteY7" fmla="*/ 78778 h 277827"/>
                  <a:gd name="connsiteX8" fmla="*/ 158074 w 251346"/>
                  <a:gd name="connsiteY8" fmla="*/ 72324 h 277827"/>
                  <a:gd name="connsiteX9" fmla="*/ 195643 w 251346"/>
                  <a:gd name="connsiteY9" fmla="*/ 72324 h 277827"/>
                  <a:gd name="connsiteX10" fmla="*/ 202759 w 251346"/>
                  <a:gd name="connsiteY10" fmla="*/ 65042 h 277827"/>
                  <a:gd name="connsiteX11" fmla="*/ 183727 w 251346"/>
                  <a:gd name="connsiteY11" fmla="*/ 45678 h 277827"/>
                  <a:gd name="connsiteX12" fmla="*/ 24515 w 251346"/>
                  <a:gd name="connsiteY12" fmla="*/ 45844 h 277827"/>
                  <a:gd name="connsiteX13" fmla="*/ 15413 w 251346"/>
                  <a:gd name="connsiteY13" fmla="*/ 36576 h 277827"/>
                  <a:gd name="connsiteX14" fmla="*/ 15413 w 251346"/>
                  <a:gd name="connsiteY14" fmla="*/ 8275 h 277827"/>
                  <a:gd name="connsiteX15" fmla="*/ 23357 w 251346"/>
                  <a:gd name="connsiteY15" fmla="*/ 165 h 277827"/>
                  <a:gd name="connsiteX16" fmla="*/ 133415 w 251346"/>
                  <a:gd name="connsiteY16" fmla="*/ 331 h 277827"/>
                  <a:gd name="connsiteX17" fmla="*/ 133415 w 251346"/>
                  <a:gd name="connsiteY17" fmla="*/ 331 h 277827"/>
                  <a:gd name="connsiteX18" fmla="*/ 202594 w 251346"/>
                  <a:gd name="connsiteY18" fmla="*/ 146302 h 277827"/>
                  <a:gd name="connsiteX19" fmla="*/ 202594 w 251346"/>
                  <a:gd name="connsiteY19" fmla="*/ 123132 h 277827"/>
                  <a:gd name="connsiteX20" fmla="*/ 195312 w 251346"/>
                  <a:gd name="connsiteY20" fmla="*/ 116016 h 277827"/>
                  <a:gd name="connsiteX21" fmla="*/ 121995 w 251346"/>
                  <a:gd name="connsiteY21" fmla="*/ 116347 h 277827"/>
                  <a:gd name="connsiteX22" fmla="*/ 86744 w 251346"/>
                  <a:gd name="connsiteY22" fmla="*/ 122139 h 277827"/>
                  <a:gd name="connsiteX23" fmla="*/ 48844 w 251346"/>
                  <a:gd name="connsiteY23" fmla="*/ 164838 h 277827"/>
                  <a:gd name="connsiteX24" fmla="*/ 72345 w 251346"/>
                  <a:gd name="connsiteY24" fmla="*/ 216143 h 277827"/>
                  <a:gd name="connsiteX25" fmla="*/ 156916 w 251346"/>
                  <a:gd name="connsiteY25" fmla="*/ 226404 h 277827"/>
                  <a:gd name="connsiteX26" fmla="*/ 199449 w 251346"/>
                  <a:gd name="connsiteY26" fmla="*/ 184533 h 277827"/>
                  <a:gd name="connsiteX27" fmla="*/ 202594 w 251346"/>
                  <a:gd name="connsiteY27" fmla="*/ 146302 h 277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1346" h="277827">
                    <a:moveTo>
                      <a:pt x="133249" y="0"/>
                    </a:moveTo>
                    <a:cubicBezTo>
                      <a:pt x="170156" y="0"/>
                      <a:pt x="207228" y="0"/>
                      <a:pt x="244134" y="0"/>
                    </a:cubicBezTo>
                    <a:cubicBezTo>
                      <a:pt x="249596" y="0"/>
                      <a:pt x="251251" y="1489"/>
                      <a:pt x="251251" y="6951"/>
                    </a:cubicBezTo>
                    <a:cubicBezTo>
                      <a:pt x="251085" y="61401"/>
                      <a:pt x="251747" y="115850"/>
                      <a:pt x="250920" y="170300"/>
                    </a:cubicBezTo>
                    <a:cubicBezTo>
                      <a:pt x="249927" y="228887"/>
                      <a:pt x="209214" y="268442"/>
                      <a:pt x="152447" y="275889"/>
                    </a:cubicBezTo>
                    <a:cubicBezTo>
                      <a:pt x="121995" y="279861"/>
                      <a:pt x="92205" y="278206"/>
                      <a:pt x="63243" y="266456"/>
                    </a:cubicBezTo>
                    <a:cubicBezTo>
                      <a:pt x="22364" y="249740"/>
                      <a:pt x="-806" y="213164"/>
                      <a:pt x="21" y="168645"/>
                    </a:cubicBezTo>
                    <a:cubicBezTo>
                      <a:pt x="1014" y="118995"/>
                      <a:pt x="34942" y="89370"/>
                      <a:pt x="75324" y="78778"/>
                    </a:cubicBezTo>
                    <a:cubicBezTo>
                      <a:pt x="102632" y="71662"/>
                      <a:pt x="130270" y="72324"/>
                      <a:pt x="158074" y="72324"/>
                    </a:cubicBezTo>
                    <a:cubicBezTo>
                      <a:pt x="170652" y="72324"/>
                      <a:pt x="183065" y="72158"/>
                      <a:pt x="195643" y="72324"/>
                    </a:cubicBezTo>
                    <a:cubicBezTo>
                      <a:pt x="201270" y="72489"/>
                      <a:pt x="202594" y="70338"/>
                      <a:pt x="202759" y="65042"/>
                    </a:cubicBezTo>
                    <a:cubicBezTo>
                      <a:pt x="203090" y="45678"/>
                      <a:pt x="203256" y="45678"/>
                      <a:pt x="183727" y="45678"/>
                    </a:cubicBezTo>
                    <a:cubicBezTo>
                      <a:pt x="130601" y="45678"/>
                      <a:pt x="77476" y="45678"/>
                      <a:pt x="24515" y="45844"/>
                    </a:cubicBezTo>
                    <a:cubicBezTo>
                      <a:pt x="17068" y="45844"/>
                      <a:pt x="14751" y="44023"/>
                      <a:pt x="15413" y="36576"/>
                    </a:cubicBezTo>
                    <a:cubicBezTo>
                      <a:pt x="16075" y="27142"/>
                      <a:pt x="15744" y="17709"/>
                      <a:pt x="15413" y="8275"/>
                    </a:cubicBezTo>
                    <a:cubicBezTo>
                      <a:pt x="15247" y="2482"/>
                      <a:pt x="16571" y="0"/>
                      <a:pt x="23357" y="165"/>
                    </a:cubicBezTo>
                    <a:cubicBezTo>
                      <a:pt x="60098" y="496"/>
                      <a:pt x="96674" y="331"/>
                      <a:pt x="133415" y="331"/>
                    </a:cubicBezTo>
                    <a:lnTo>
                      <a:pt x="133415" y="331"/>
                    </a:lnTo>
                    <a:close/>
                    <a:moveTo>
                      <a:pt x="202594" y="146302"/>
                    </a:moveTo>
                    <a:cubicBezTo>
                      <a:pt x="202594" y="137696"/>
                      <a:pt x="202428" y="130414"/>
                      <a:pt x="202594" y="123132"/>
                    </a:cubicBezTo>
                    <a:cubicBezTo>
                      <a:pt x="202925" y="117671"/>
                      <a:pt x="200608" y="115850"/>
                      <a:pt x="195312" y="116016"/>
                    </a:cubicBezTo>
                    <a:cubicBezTo>
                      <a:pt x="170818" y="116181"/>
                      <a:pt x="146489" y="116016"/>
                      <a:pt x="121995" y="116347"/>
                    </a:cubicBezTo>
                    <a:cubicBezTo>
                      <a:pt x="110079" y="116347"/>
                      <a:pt x="98163" y="118167"/>
                      <a:pt x="86744" y="122139"/>
                    </a:cubicBezTo>
                    <a:cubicBezTo>
                      <a:pt x="66056" y="129256"/>
                      <a:pt x="51823" y="142165"/>
                      <a:pt x="48844" y="164838"/>
                    </a:cubicBezTo>
                    <a:cubicBezTo>
                      <a:pt x="45865" y="186684"/>
                      <a:pt x="54140" y="204227"/>
                      <a:pt x="72345" y="216143"/>
                    </a:cubicBezTo>
                    <a:cubicBezTo>
                      <a:pt x="98660" y="233521"/>
                      <a:pt x="127457" y="234845"/>
                      <a:pt x="156916" y="226404"/>
                    </a:cubicBezTo>
                    <a:cubicBezTo>
                      <a:pt x="178265" y="220281"/>
                      <a:pt x="192664" y="205717"/>
                      <a:pt x="199449" y="184533"/>
                    </a:cubicBezTo>
                    <a:cubicBezTo>
                      <a:pt x="203587" y="171789"/>
                      <a:pt x="202759" y="158218"/>
                      <a:pt x="202594" y="1463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4E935B8-FB0A-C4D3-B69D-C2AB7649DF25}"/>
                  </a:ext>
                </a:extLst>
              </p:cNvPr>
              <p:cNvSpPr/>
              <p:nvPr/>
            </p:nvSpPr>
            <p:spPr>
              <a:xfrm>
                <a:off x="1155797" y="963489"/>
                <a:ext cx="251609" cy="277694"/>
              </a:xfrm>
              <a:custGeom>
                <a:avLst/>
                <a:gdLst>
                  <a:gd name="connsiteX0" fmla="*/ 4881 w 251609"/>
                  <a:gd name="connsiteY0" fmla="*/ 45182 h 277694"/>
                  <a:gd name="connsiteX1" fmla="*/ 4881 w 251609"/>
                  <a:gd name="connsiteY1" fmla="*/ 6786 h 277694"/>
                  <a:gd name="connsiteX2" fmla="*/ 11335 w 251609"/>
                  <a:gd name="connsiteY2" fmla="*/ 0 h 277694"/>
                  <a:gd name="connsiteX3" fmla="*/ 244029 w 251609"/>
                  <a:gd name="connsiteY3" fmla="*/ 0 h 277694"/>
                  <a:gd name="connsiteX4" fmla="*/ 251477 w 251609"/>
                  <a:gd name="connsiteY4" fmla="*/ 7117 h 277694"/>
                  <a:gd name="connsiteX5" fmla="*/ 250980 w 251609"/>
                  <a:gd name="connsiteY5" fmla="*/ 170465 h 277694"/>
                  <a:gd name="connsiteX6" fmla="*/ 152176 w 251609"/>
                  <a:gd name="connsiteY6" fmla="*/ 276055 h 277694"/>
                  <a:gd name="connsiteX7" fmla="*/ 62310 w 251609"/>
                  <a:gd name="connsiteY7" fmla="*/ 266125 h 277694"/>
                  <a:gd name="connsiteX8" fmla="*/ 578 w 251609"/>
                  <a:gd name="connsiteY8" fmla="*/ 163514 h 277694"/>
                  <a:gd name="connsiteX9" fmla="*/ 75053 w 251609"/>
                  <a:gd name="connsiteY9" fmla="*/ 78282 h 277694"/>
                  <a:gd name="connsiteX10" fmla="*/ 117587 w 251609"/>
                  <a:gd name="connsiteY10" fmla="*/ 71331 h 277694"/>
                  <a:gd name="connsiteX11" fmla="*/ 126193 w 251609"/>
                  <a:gd name="connsiteY11" fmla="*/ 79275 h 277694"/>
                  <a:gd name="connsiteX12" fmla="*/ 126193 w 251609"/>
                  <a:gd name="connsiteY12" fmla="*/ 106748 h 277694"/>
                  <a:gd name="connsiteX13" fmla="*/ 116759 w 251609"/>
                  <a:gd name="connsiteY13" fmla="*/ 117009 h 277694"/>
                  <a:gd name="connsiteX14" fmla="*/ 74557 w 251609"/>
                  <a:gd name="connsiteY14" fmla="*/ 127766 h 277694"/>
                  <a:gd name="connsiteX15" fmla="*/ 69592 w 251609"/>
                  <a:gd name="connsiteY15" fmla="*/ 214654 h 277694"/>
                  <a:gd name="connsiteX16" fmla="*/ 177001 w 251609"/>
                  <a:gd name="connsiteY16" fmla="*/ 216143 h 277694"/>
                  <a:gd name="connsiteX17" fmla="*/ 196034 w 251609"/>
                  <a:gd name="connsiteY17" fmla="*/ 191649 h 277694"/>
                  <a:gd name="connsiteX18" fmla="*/ 199178 w 251609"/>
                  <a:gd name="connsiteY18" fmla="*/ 184202 h 277694"/>
                  <a:gd name="connsiteX19" fmla="*/ 199178 w 251609"/>
                  <a:gd name="connsiteY19" fmla="*/ 184202 h 277694"/>
                  <a:gd name="connsiteX20" fmla="*/ 202654 w 251609"/>
                  <a:gd name="connsiteY20" fmla="*/ 164011 h 277694"/>
                  <a:gd name="connsiteX21" fmla="*/ 202819 w 251609"/>
                  <a:gd name="connsiteY21" fmla="*/ 53126 h 277694"/>
                  <a:gd name="connsiteX22" fmla="*/ 194544 w 251609"/>
                  <a:gd name="connsiteY22" fmla="*/ 45513 h 277694"/>
                  <a:gd name="connsiteX23" fmla="*/ 71909 w 251609"/>
                  <a:gd name="connsiteY23" fmla="*/ 45513 h 277694"/>
                  <a:gd name="connsiteX24" fmla="*/ 5212 w 251609"/>
                  <a:gd name="connsiteY24" fmla="*/ 45182 h 27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609" h="277694">
                    <a:moveTo>
                      <a:pt x="4881" y="45182"/>
                    </a:moveTo>
                    <a:cubicBezTo>
                      <a:pt x="4881" y="32438"/>
                      <a:pt x="5047" y="19695"/>
                      <a:pt x="4881" y="6786"/>
                    </a:cubicBezTo>
                    <a:cubicBezTo>
                      <a:pt x="4881" y="1821"/>
                      <a:pt x="5874" y="0"/>
                      <a:pt x="11335" y="0"/>
                    </a:cubicBezTo>
                    <a:cubicBezTo>
                      <a:pt x="88955" y="0"/>
                      <a:pt x="166409" y="0"/>
                      <a:pt x="244029" y="0"/>
                    </a:cubicBezTo>
                    <a:cubicBezTo>
                      <a:pt x="249325" y="0"/>
                      <a:pt x="251477" y="1490"/>
                      <a:pt x="251477" y="7117"/>
                    </a:cubicBezTo>
                    <a:cubicBezTo>
                      <a:pt x="251311" y="61566"/>
                      <a:pt x="252139" y="116016"/>
                      <a:pt x="250980" y="170465"/>
                    </a:cubicBezTo>
                    <a:cubicBezTo>
                      <a:pt x="249656" y="228059"/>
                      <a:pt x="209605" y="269435"/>
                      <a:pt x="152176" y="276055"/>
                    </a:cubicBezTo>
                    <a:cubicBezTo>
                      <a:pt x="121393" y="279530"/>
                      <a:pt x="91438" y="278041"/>
                      <a:pt x="62310" y="266125"/>
                    </a:cubicBezTo>
                    <a:cubicBezTo>
                      <a:pt x="21266" y="249409"/>
                      <a:pt x="-4222" y="207868"/>
                      <a:pt x="578" y="163514"/>
                    </a:cubicBezTo>
                    <a:cubicBezTo>
                      <a:pt x="5212" y="120319"/>
                      <a:pt x="32851" y="89205"/>
                      <a:pt x="75053" y="78282"/>
                    </a:cubicBezTo>
                    <a:cubicBezTo>
                      <a:pt x="89121" y="74641"/>
                      <a:pt x="103023" y="71827"/>
                      <a:pt x="117587" y="71331"/>
                    </a:cubicBezTo>
                    <a:cubicBezTo>
                      <a:pt x="123876" y="71165"/>
                      <a:pt x="126689" y="71993"/>
                      <a:pt x="126193" y="79275"/>
                    </a:cubicBezTo>
                    <a:cubicBezTo>
                      <a:pt x="125531" y="88377"/>
                      <a:pt x="125531" y="97645"/>
                      <a:pt x="126193" y="106748"/>
                    </a:cubicBezTo>
                    <a:cubicBezTo>
                      <a:pt x="126689" y="114030"/>
                      <a:pt x="124538" y="116843"/>
                      <a:pt x="116759" y="117009"/>
                    </a:cubicBezTo>
                    <a:cubicBezTo>
                      <a:pt x="102030" y="117505"/>
                      <a:pt x="87962" y="120815"/>
                      <a:pt x="74557" y="127766"/>
                    </a:cubicBezTo>
                    <a:cubicBezTo>
                      <a:pt x="42781" y="144316"/>
                      <a:pt x="38643" y="190822"/>
                      <a:pt x="69592" y="214654"/>
                    </a:cubicBezTo>
                    <a:cubicBezTo>
                      <a:pt x="97561" y="236169"/>
                      <a:pt x="148535" y="236996"/>
                      <a:pt x="177001" y="216143"/>
                    </a:cubicBezTo>
                    <a:cubicBezTo>
                      <a:pt x="185607" y="209854"/>
                      <a:pt x="192724" y="202241"/>
                      <a:pt x="196034" y="191649"/>
                    </a:cubicBezTo>
                    <a:cubicBezTo>
                      <a:pt x="198847" y="189829"/>
                      <a:pt x="198682" y="186850"/>
                      <a:pt x="199178" y="184202"/>
                    </a:cubicBezTo>
                    <a:cubicBezTo>
                      <a:pt x="199178" y="184202"/>
                      <a:pt x="199178" y="184202"/>
                      <a:pt x="199178" y="184202"/>
                    </a:cubicBezTo>
                    <a:cubicBezTo>
                      <a:pt x="202985" y="177913"/>
                      <a:pt x="202654" y="170796"/>
                      <a:pt x="202654" y="164011"/>
                    </a:cubicBezTo>
                    <a:cubicBezTo>
                      <a:pt x="202819" y="127104"/>
                      <a:pt x="202654" y="90032"/>
                      <a:pt x="202819" y="53126"/>
                    </a:cubicBezTo>
                    <a:cubicBezTo>
                      <a:pt x="202819" y="46506"/>
                      <a:pt x="200502" y="45347"/>
                      <a:pt x="194544" y="45513"/>
                    </a:cubicBezTo>
                    <a:cubicBezTo>
                      <a:pt x="153666" y="45678"/>
                      <a:pt x="112787" y="45678"/>
                      <a:pt x="71909" y="45513"/>
                    </a:cubicBezTo>
                    <a:cubicBezTo>
                      <a:pt x="49732" y="45513"/>
                      <a:pt x="27389" y="45182"/>
                      <a:pt x="5212" y="4518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A361628-C2E8-B6B3-D735-9F750CF4160F}"/>
                  </a:ext>
                </a:extLst>
              </p:cNvPr>
              <p:cNvSpPr/>
              <p:nvPr/>
            </p:nvSpPr>
            <p:spPr>
              <a:xfrm>
                <a:off x="1641720" y="963489"/>
                <a:ext cx="251487" cy="278148"/>
              </a:xfrm>
              <a:custGeom>
                <a:avLst/>
                <a:gdLst>
                  <a:gd name="connsiteX0" fmla="*/ 128496 w 251487"/>
                  <a:gd name="connsiteY0" fmla="*/ 0 h 278148"/>
                  <a:gd name="connsiteX1" fmla="*/ 243684 w 251487"/>
                  <a:gd name="connsiteY1" fmla="*/ 0 h 278148"/>
                  <a:gd name="connsiteX2" fmla="*/ 251462 w 251487"/>
                  <a:gd name="connsiteY2" fmla="*/ 7448 h 278148"/>
                  <a:gd name="connsiteX3" fmla="*/ 251131 w 251487"/>
                  <a:gd name="connsiteY3" fmla="*/ 167652 h 278148"/>
                  <a:gd name="connsiteX4" fmla="*/ 193041 w 251487"/>
                  <a:gd name="connsiteY4" fmla="*/ 263808 h 278148"/>
                  <a:gd name="connsiteX5" fmla="*/ 103670 w 251487"/>
                  <a:gd name="connsiteY5" fmla="*/ 276717 h 278148"/>
                  <a:gd name="connsiteX6" fmla="*/ 26216 w 251487"/>
                  <a:gd name="connsiteY6" fmla="*/ 240968 h 278148"/>
                  <a:gd name="connsiteX7" fmla="*/ 895 w 251487"/>
                  <a:gd name="connsiteY7" fmla="*/ 158880 h 278148"/>
                  <a:gd name="connsiteX8" fmla="*/ 84307 w 251487"/>
                  <a:gd name="connsiteY8" fmla="*/ 75634 h 278148"/>
                  <a:gd name="connsiteX9" fmla="*/ 119724 w 251487"/>
                  <a:gd name="connsiteY9" fmla="*/ 71331 h 278148"/>
                  <a:gd name="connsiteX10" fmla="*/ 126344 w 251487"/>
                  <a:gd name="connsiteY10" fmla="*/ 77951 h 278148"/>
                  <a:gd name="connsiteX11" fmla="*/ 126344 w 251487"/>
                  <a:gd name="connsiteY11" fmla="*/ 108734 h 278148"/>
                  <a:gd name="connsiteX12" fmla="*/ 119062 w 251487"/>
                  <a:gd name="connsiteY12" fmla="*/ 116843 h 278148"/>
                  <a:gd name="connsiteX13" fmla="*/ 75039 w 251487"/>
                  <a:gd name="connsiteY13" fmla="*/ 127601 h 278148"/>
                  <a:gd name="connsiteX14" fmla="*/ 68419 w 251487"/>
                  <a:gd name="connsiteY14" fmla="*/ 213826 h 278148"/>
                  <a:gd name="connsiteX15" fmla="*/ 185097 w 251487"/>
                  <a:gd name="connsiteY15" fmla="*/ 209358 h 278148"/>
                  <a:gd name="connsiteX16" fmla="*/ 202805 w 251487"/>
                  <a:gd name="connsiteY16" fmla="*/ 164838 h 278148"/>
                  <a:gd name="connsiteX17" fmla="*/ 203136 w 251487"/>
                  <a:gd name="connsiteY17" fmla="*/ 53953 h 278148"/>
                  <a:gd name="connsiteX18" fmla="*/ 194530 w 251487"/>
                  <a:gd name="connsiteY18" fmla="*/ 45844 h 278148"/>
                  <a:gd name="connsiteX19" fmla="*/ 14300 w 251487"/>
                  <a:gd name="connsiteY19" fmla="*/ 46175 h 278148"/>
                  <a:gd name="connsiteX20" fmla="*/ 5694 w 251487"/>
                  <a:gd name="connsiteY20" fmla="*/ 37403 h 278148"/>
                  <a:gd name="connsiteX21" fmla="*/ 5694 w 251487"/>
                  <a:gd name="connsiteY21" fmla="*/ 7448 h 278148"/>
                  <a:gd name="connsiteX22" fmla="*/ 12645 w 251487"/>
                  <a:gd name="connsiteY22" fmla="*/ 331 h 278148"/>
                  <a:gd name="connsiteX23" fmla="*/ 128661 w 251487"/>
                  <a:gd name="connsiteY23" fmla="*/ 331 h 278148"/>
                  <a:gd name="connsiteX24" fmla="*/ 128661 w 251487"/>
                  <a:gd name="connsiteY24" fmla="*/ 331 h 27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487" h="278148">
                    <a:moveTo>
                      <a:pt x="128496" y="0"/>
                    </a:moveTo>
                    <a:cubicBezTo>
                      <a:pt x="166892" y="0"/>
                      <a:pt x="205288" y="0"/>
                      <a:pt x="243684" y="0"/>
                    </a:cubicBezTo>
                    <a:cubicBezTo>
                      <a:pt x="249311" y="0"/>
                      <a:pt x="251462" y="1490"/>
                      <a:pt x="251462" y="7448"/>
                    </a:cubicBezTo>
                    <a:cubicBezTo>
                      <a:pt x="251297" y="60904"/>
                      <a:pt x="251793" y="114195"/>
                      <a:pt x="251131" y="167652"/>
                    </a:cubicBezTo>
                    <a:cubicBezTo>
                      <a:pt x="250635" y="210682"/>
                      <a:pt x="232430" y="244113"/>
                      <a:pt x="193041" y="263808"/>
                    </a:cubicBezTo>
                    <a:cubicBezTo>
                      <a:pt x="164906" y="277875"/>
                      <a:pt x="134454" y="280192"/>
                      <a:pt x="103670" y="276717"/>
                    </a:cubicBezTo>
                    <a:cubicBezTo>
                      <a:pt x="73880" y="273407"/>
                      <a:pt x="47235" y="263146"/>
                      <a:pt x="26216" y="240968"/>
                    </a:cubicBezTo>
                    <a:cubicBezTo>
                      <a:pt x="4536" y="217798"/>
                      <a:pt x="-2746" y="189994"/>
                      <a:pt x="895" y="158880"/>
                    </a:cubicBezTo>
                    <a:cubicBezTo>
                      <a:pt x="6356" y="112375"/>
                      <a:pt x="42435" y="85398"/>
                      <a:pt x="84307" y="75634"/>
                    </a:cubicBezTo>
                    <a:cubicBezTo>
                      <a:pt x="96057" y="72820"/>
                      <a:pt x="107808" y="71827"/>
                      <a:pt x="119724" y="71331"/>
                    </a:cubicBezTo>
                    <a:cubicBezTo>
                      <a:pt x="125020" y="71165"/>
                      <a:pt x="126509" y="72820"/>
                      <a:pt x="126344" y="77951"/>
                    </a:cubicBezTo>
                    <a:cubicBezTo>
                      <a:pt x="126013" y="88212"/>
                      <a:pt x="125847" y="98473"/>
                      <a:pt x="126344" y="108734"/>
                    </a:cubicBezTo>
                    <a:cubicBezTo>
                      <a:pt x="126509" y="114361"/>
                      <a:pt x="124855" y="116512"/>
                      <a:pt x="119062" y="116843"/>
                    </a:cubicBezTo>
                    <a:cubicBezTo>
                      <a:pt x="103836" y="117671"/>
                      <a:pt x="89272" y="120815"/>
                      <a:pt x="75039" y="127601"/>
                    </a:cubicBezTo>
                    <a:cubicBezTo>
                      <a:pt x="43428" y="142661"/>
                      <a:pt x="39953" y="191484"/>
                      <a:pt x="68419" y="213826"/>
                    </a:cubicBezTo>
                    <a:cubicBezTo>
                      <a:pt x="100029" y="238651"/>
                      <a:pt x="159279" y="237162"/>
                      <a:pt x="185097" y="209358"/>
                    </a:cubicBezTo>
                    <a:cubicBezTo>
                      <a:pt x="196847" y="196780"/>
                      <a:pt x="202640" y="181719"/>
                      <a:pt x="202805" y="164838"/>
                    </a:cubicBezTo>
                    <a:cubicBezTo>
                      <a:pt x="203136" y="127932"/>
                      <a:pt x="202805" y="90860"/>
                      <a:pt x="203136" y="53953"/>
                    </a:cubicBezTo>
                    <a:cubicBezTo>
                      <a:pt x="203136" y="47002"/>
                      <a:pt x="200819" y="45678"/>
                      <a:pt x="194530" y="45844"/>
                    </a:cubicBezTo>
                    <a:cubicBezTo>
                      <a:pt x="134454" y="46009"/>
                      <a:pt x="74377" y="45844"/>
                      <a:pt x="14300" y="46175"/>
                    </a:cubicBezTo>
                    <a:cubicBezTo>
                      <a:pt x="7184" y="46175"/>
                      <a:pt x="5198" y="44189"/>
                      <a:pt x="5694" y="37403"/>
                    </a:cubicBezTo>
                    <a:cubicBezTo>
                      <a:pt x="6191" y="27473"/>
                      <a:pt x="6025" y="17378"/>
                      <a:pt x="5694" y="7448"/>
                    </a:cubicBezTo>
                    <a:cubicBezTo>
                      <a:pt x="5694" y="2317"/>
                      <a:pt x="6853" y="331"/>
                      <a:pt x="12645" y="331"/>
                    </a:cubicBezTo>
                    <a:cubicBezTo>
                      <a:pt x="51372" y="662"/>
                      <a:pt x="89934" y="331"/>
                      <a:pt x="128661" y="331"/>
                    </a:cubicBezTo>
                    <a:cubicBezTo>
                      <a:pt x="128661" y="331"/>
                      <a:pt x="128661" y="331"/>
                      <a:pt x="128661" y="331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36B2ABA-9C42-FB2D-4EF6-DC17A28AED94}"/>
                  </a:ext>
                </a:extLst>
              </p:cNvPr>
              <p:cNvSpPr/>
              <p:nvPr/>
            </p:nvSpPr>
            <p:spPr>
              <a:xfrm>
                <a:off x="1429601" y="957087"/>
                <a:ext cx="184486" cy="284227"/>
              </a:xfrm>
              <a:custGeom>
                <a:avLst/>
                <a:gdLst>
                  <a:gd name="connsiteX0" fmla="*/ 24674 w 184486"/>
                  <a:gd name="connsiteY0" fmla="*/ 196231 h 284227"/>
                  <a:gd name="connsiteX1" fmla="*/ 27984 w 184486"/>
                  <a:gd name="connsiteY1" fmla="*/ 196231 h 284227"/>
                  <a:gd name="connsiteX2" fmla="*/ 55458 w 184486"/>
                  <a:gd name="connsiteY2" fmla="*/ 212119 h 284227"/>
                  <a:gd name="connsiteX3" fmla="*/ 89882 w 184486"/>
                  <a:gd name="connsiteY3" fmla="*/ 235289 h 284227"/>
                  <a:gd name="connsiteX4" fmla="*/ 129602 w 184486"/>
                  <a:gd name="connsiteY4" fmla="*/ 218573 h 284227"/>
                  <a:gd name="connsiteX5" fmla="*/ 123147 w 184486"/>
                  <a:gd name="connsiteY5" fmla="*/ 181667 h 284227"/>
                  <a:gd name="connsiteX6" fmla="*/ 77304 w 184486"/>
                  <a:gd name="connsiteY6" fmla="*/ 158497 h 284227"/>
                  <a:gd name="connsiteX7" fmla="*/ 28316 w 184486"/>
                  <a:gd name="connsiteY7" fmla="*/ 129534 h 284227"/>
                  <a:gd name="connsiteX8" fmla="*/ 33612 w 184486"/>
                  <a:gd name="connsiteY8" fmla="*/ 20635 h 284227"/>
                  <a:gd name="connsiteX9" fmla="*/ 162536 w 184486"/>
                  <a:gd name="connsiteY9" fmla="*/ 27586 h 284227"/>
                  <a:gd name="connsiteX10" fmla="*/ 184051 w 184486"/>
                  <a:gd name="connsiteY10" fmla="*/ 80546 h 284227"/>
                  <a:gd name="connsiteX11" fmla="*/ 177762 w 184486"/>
                  <a:gd name="connsiteY11" fmla="*/ 87001 h 284227"/>
                  <a:gd name="connsiteX12" fmla="*/ 140194 w 184486"/>
                  <a:gd name="connsiteY12" fmla="*/ 87001 h 284227"/>
                  <a:gd name="connsiteX13" fmla="*/ 133077 w 184486"/>
                  <a:gd name="connsiteY13" fmla="*/ 79057 h 284227"/>
                  <a:gd name="connsiteX14" fmla="*/ 73994 w 184486"/>
                  <a:gd name="connsiteY14" fmla="*/ 53073 h 284227"/>
                  <a:gd name="connsiteX15" fmla="*/ 71511 w 184486"/>
                  <a:gd name="connsiteY15" fmla="*/ 105206 h 284227"/>
                  <a:gd name="connsiteX16" fmla="*/ 109411 w 184486"/>
                  <a:gd name="connsiteY16" fmla="*/ 121756 h 284227"/>
                  <a:gd name="connsiteX17" fmla="*/ 154427 w 184486"/>
                  <a:gd name="connsiteY17" fmla="*/ 144429 h 284227"/>
                  <a:gd name="connsiteX18" fmla="*/ 142511 w 184486"/>
                  <a:gd name="connsiteY18" fmla="*/ 273023 h 284227"/>
                  <a:gd name="connsiteX19" fmla="*/ 23681 w 184486"/>
                  <a:gd name="connsiteY19" fmla="*/ 255480 h 284227"/>
                  <a:gd name="connsiteX20" fmla="*/ 180 w 184486"/>
                  <a:gd name="connsiteY20" fmla="*/ 203347 h 284227"/>
                  <a:gd name="connsiteX21" fmla="*/ 5973 w 184486"/>
                  <a:gd name="connsiteY21" fmla="*/ 196396 h 284227"/>
                  <a:gd name="connsiteX22" fmla="*/ 24343 w 184486"/>
                  <a:gd name="connsiteY22" fmla="*/ 196396 h 284227"/>
                  <a:gd name="connsiteX23" fmla="*/ 24343 w 184486"/>
                  <a:gd name="connsiteY23" fmla="*/ 196396 h 284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4486" h="284227">
                    <a:moveTo>
                      <a:pt x="24674" y="196231"/>
                    </a:moveTo>
                    <a:cubicBezTo>
                      <a:pt x="25833" y="196231"/>
                      <a:pt x="26826" y="196231"/>
                      <a:pt x="27984" y="196231"/>
                    </a:cubicBezTo>
                    <a:cubicBezTo>
                      <a:pt x="40894" y="195072"/>
                      <a:pt x="50823" y="195403"/>
                      <a:pt x="55458" y="212119"/>
                    </a:cubicBezTo>
                    <a:cubicBezTo>
                      <a:pt x="59595" y="227179"/>
                      <a:pt x="73994" y="234461"/>
                      <a:pt x="89882" y="235289"/>
                    </a:cubicBezTo>
                    <a:cubicBezTo>
                      <a:pt x="105604" y="236116"/>
                      <a:pt x="120499" y="233965"/>
                      <a:pt x="129602" y="218573"/>
                    </a:cubicBezTo>
                    <a:cubicBezTo>
                      <a:pt x="136387" y="207154"/>
                      <a:pt x="133574" y="189942"/>
                      <a:pt x="123147" y="181667"/>
                    </a:cubicBezTo>
                    <a:cubicBezTo>
                      <a:pt x="109411" y="170909"/>
                      <a:pt x="93026" y="165282"/>
                      <a:pt x="77304" y="158497"/>
                    </a:cubicBezTo>
                    <a:cubicBezTo>
                      <a:pt x="59761" y="150884"/>
                      <a:pt x="42218" y="143105"/>
                      <a:pt x="28316" y="129534"/>
                    </a:cubicBezTo>
                    <a:cubicBezTo>
                      <a:pt x="-3626" y="98751"/>
                      <a:pt x="-1144" y="48770"/>
                      <a:pt x="33612" y="20635"/>
                    </a:cubicBezTo>
                    <a:cubicBezTo>
                      <a:pt x="70684" y="-9486"/>
                      <a:pt x="131753" y="-6176"/>
                      <a:pt x="162536" y="27586"/>
                    </a:cubicBezTo>
                    <a:cubicBezTo>
                      <a:pt x="176273" y="42647"/>
                      <a:pt x="181569" y="61017"/>
                      <a:pt x="184051" y="80546"/>
                    </a:cubicBezTo>
                    <a:cubicBezTo>
                      <a:pt x="184713" y="85511"/>
                      <a:pt x="182231" y="87001"/>
                      <a:pt x="177762" y="87001"/>
                    </a:cubicBezTo>
                    <a:cubicBezTo>
                      <a:pt x="165184" y="87001"/>
                      <a:pt x="152772" y="86835"/>
                      <a:pt x="140194" y="87001"/>
                    </a:cubicBezTo>
                    <a:cubicBezTo>
                      <a:pt x="134070" y="87001"/>
                      <a:pt x="133739" y="83360"/>
                      <a:pt x="133077" y="79057"/>
                    </a:cubicBezTo>
                    <a:cubicBezTo>
                      <a:pt x="129105" y="49101"/>
                      <a:pt x="94681" y="42481"/>
                      <a:pt x="73994" y="53073"/>
                    </a:cubicBezTo>
                    <a:cubicBezTo>
                      <a:pt x="52975" y="63831"/>
                      <a:pt x="52313" y="92131"/>
                      <a:pt x="71511" y="105206"/>
                    </a:cubicBezTo>
                    <a:cubicBezTo>
                      <a:pt x="83096" y="113150"/>
                      <a:pt x="96502" y="117122"/>
                      <a:pt x="109411" y="121756"/>
                    </a:cubicBezTo>
                    <a:cubicBezTo>
                      <a:pt x="125299" y="127548"/>
                      <a:pt x="140856" y="133837"/>
                      <a:pt x="154427" y="144429"/>
                    </a:cubicBezTo>
                    <a:cubicBezTo>
                      <a:pt x="199277" y="179019"/>
                      <a:pt x="192823" y="246543"/>
                      <a:pt x="142511" y="273023"/>
                    </a:cubicBezTo>
                    <a:cubicBezTo>
                      <a:pt x="109245" y="290401"/>
                      <a:pt x="53141" y="289739"/>
                      <a:pt x="23681" y="255480"/>
                    </a:cubicBezTo>
                    <a:cubicBezTo>
                      <a:pt x="10607" y="240254"/>
                      <a:pt x="2663" y="223042"/>
                      <a:pt x="180" y="203347"/>
                    </a:cubicBezTo>
                    <a:cubicBezTo>
                      <a:pt x="-482" y="198217"/>
                      <a:pt x="511" y="196065"/>
                      <a:pt x="5973" y="196396"/>
                    </a:cubicBezTo>
                    <a:cubicBezTo>
                      <a:pt x="12096" y="196727"/>
                      <a:pt x="18220" y="196396"/>
                      <a:pt x="24343" y="196396"/>
                    </a:cubicBezTo>
                    <a:cubicBezTo>
                      <a:pt x="24343" y="196396"/>
                      <a:pt x="24343" y="196396"/>
                      <a:pt x="24343" y="19639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B8BC309-1341-F0C6-3478-D13562D764B9}"/>
                  </a:ext>
                </a:extLst>
              </p:cNvPr>
              <p:cNvSpPr/>
              <p:nvPr/>
            </p:nvSpPr>
            <p:spPr>
              <a:xfrm>
                <a:off x="1007746" y="963323"/>
                <a:ext cx="129100" cy="272640"/>
              </a:xfrm>
              <a:custGeom>
                <a:avLst/>
                <a:gdLst>
                  <a:gd name="connsiteX0" fmla="*/ 838 w 129100"/>
                  <a:gd name="connsiteY0" fmla="*/ 189332 h 272640"/>
                  <a:gd name="connsiteX1" fmla="*/ 1169 w 129100"/>
                  <a:gd name="connsiteY1" fmla="*/ 114361 h 272640"/>
                  <a:gd name="connsiteX2" fmla="*/ 67700 w 129100"/>
                  <a:gd name="connsiteY2" fmla="*/ 10758 h 272640"/>
                  <a:gd name="connsiteX3" fmla="*/ 123639 w 129100"/>
                  <a:gd name="connsiteY3" fmla="*/ 0 h 272640"/>
                  <a:gd name="connsiteX4" fmla="*/ 129100 w 129100"/>
                  <a:gd name="connsiteY4" fmla="*/ 5793 h 272640"/>
                  <a:gd name="connsiteX5" fmla="*/ 129100 w 129100"/>
                  <a:gd name="connsiteY5" fmla="*/ 48326 h 272640"/>
                  <a:gd name="connsiteX6" fmla="*/ 122315 w 129100"/>
                  <a:gd name="connsiteY6" fmla="*/ 53126 h 272640"/>
                  <a:gd name="connsiteX7" fmla="*/ 57770 w 129100"/>
                  <a:gd name="connsiteY7" fmla="*/ 103438 h 272640"/>
                  <a:gd name="connsiteX8" fmla="*/ 52970 w 129100"/>
                  <a:gd name="connsiteY8" fmla="*/ 137034 h 272640"/>
                  <a:gd name="connsiteX9" fmla="*/ 53136 w 129100"/>
                  <a:gd name="connsiteY9" fmla="*/ 263807 h 272640"/>
                  <a:gd name="connsiteX10" fmla="*/ 44364 w 129100"/>
                  <a:gd name="connsiteY10" fmla="*/ 272579 h 272640"/>
                  <a:gd name="connsiteX11" fmla="*/ 10106 w 129100"/>
                  <a:gd name="connsiteY11" fmla="*/ 272579 h 272640"/>
                  <a:gd name="connsiteX12" fmla="*/ 10 w 129100"/>
                  <a:gd name="connsiteY12" fmla="*/ 262153 h 272640"/>
                  <a:gd name="connsiteX13" fmla="*/ 10 w 129100"/>
                  <a:gd name="connsiteY13" fmla="*/ 189663 h 272640"/>
                  <a:gd name="connsiteX14" fmla="*/ 672 w 129100"/>
                  <a:gd name="connsiteY14" fmla="*/ 189663 h 2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9100" h="272640">
                    <a:moveTo>
                      <a:pt x="838" y="189332"/>
                    </a:moveTo>
                    <a:cubicBezTo>
                      <a:pt x="838" y="164342"/>
                      <a:pt x="-817" y="139186"/>
                      <a:pt x="1169" y="114361"/>
                    </a:cubicBezTo>
                    <a:cubicBezTo>
                      <a:pt x="4644" y="68352"/>
                      <a:pt x="24835" y="31942"/>
                      <a:pt x="67700" y="10758"/>
                    </a:cubicBezTo>
                    <a:cubicBezTo>
                      <a:pt x="85243" y="1986"/>
                      <a:pt x="104275" y="0"/>
                      <a:pt x="123639" y="0"/>
                    </a:cubicBezTo>
                    <a:cubicBezTo>
                      <a:pt x="127611" y="0"/>
                      <a:pt x="129100" y="1986"/>
                      <a:pt x="129100" y="5793"/>
                    </a:cubicBezTo>
                    <a:cubicBezTo>
                      <a:pt x="129100" y="20026"/>
                      <a:pt x="129100" y="34093"/>
                      <a:pt x="129100" y="48326"/>
                    </a:cubicBezTo>
                    <a:cubicBezTo>
                      <a:pt x="129100" y="53788"/>
                      <a:pt x="125459" y="52795"/>
                      <a:pt x="122315" y="53126"/>
                    </a:cubicBezTo>
                    <a:cubicBezTo>
                      <a:pt x="90042" y="56105"/>
                      <a:pt x="68196" y="72655"/>
                      <a:pt x="57770" y="103438"/>
                    </a:cubicBezTo>
                    <a:cubicBezTo>
                      <a:pt x="54129" y="114195"/>
                      <a:pt x="52805" y="125615"/>
                      <a:pt x="52970" y="137034"/>
                    </a:cubicBezTo>
                    <a:cubicBezTo>
                      <a:pt x="53136" y="179237"/>
                      <a:pt x="52970" y="221605"/>
                      <a:pt x="53136" y="263807"/>
                    </a:cubicBezTo>
                    <a:cubicBezTo>
                      <a:pt x="53136" y="270593"/>
                      <a:pt x="51481" y="273076"/>
                      <a:pt x="44364" y="272579"/>
                    </a:cubicBezTo>
                    <a:cubicBezTo>
                      <a:pt x="32945" y="271917"/>
                      <a:pt x="21525" y="271917"/>
                      <a:pt x="10106" y="272579"/>
                    </a:cubicBezTo>
                    <a:cubicBezTo>
                      <a:pt x="1665" y="273076"/>
                      <a:pt x="-156" y="269931"/>
                      <a:pt x="10" y="262153"/>
                    </a:cubicBezTo>
                    <a:cubicBezTo>
                      <a:pt x="507" y="237989"/>
                      <a:pt x="10" y="213826"/>
                      <a:pt x="10" y="189663"/>
                    </a:cubicBezTo>
                    <a:cubicBezTo>
                      <a:pt x="176" y="189663"/>
                      <a:pt x="507" y="189663"/>
                      <a:pt x="672" y="189663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B6011B7-77DA-E084-C36C-BB4BA5C314B5}"/>
                  </a:ext>
                </a:extLst>
              </p:cNvPr>
              <p:cNvSpPr/>
              <p:nvPr/>
            </p:nvSpPr>
            <p:spPr>
              <a:xfrm>
                <a:off x="2278467" y="963645"/>
                <a:ext cx="53456" cy="271939"/>
              </a:xfrm>
              <a:custGeom>
                <a:avLst/>
                <a:gdLst>
                  <a:gd name="connsiteX0" fmla="*/ 166 w 53456"/>
                  <a:gd name="connsiteY0" fmla="*/ 135885 h 271939"/>
                  <a:gd name="connsiteX1" fmla="*/ 0 w 53456"/>
                  <a:gd name="connsiteY1" fmla="*/ 9939 h 271939"/>
                  <a:gd name="connsiteX2" fmla="*/ 9930 w 53456"/>
                  <a:gd name="connsiteY2" fmla="*/ 340 h 271939"/>
                  <a:gd name="connsiteX3" fmla="*/ 45844 w 53456"/>
                  <a:gd name="connsiteY3" fmla="*/ 9 h 271939"/>
                  <a:gd name="connsiteX4" fmla="*/ 53457 w 53456"/>
                  <a:gd name="connsiteY4" fmla="*/ 7787 h 271939"/>
                  <a:gd name="connsiteX5" fmla="*/ 53457 w 53456"/>
                  <a:gd name="connsiteY5" fmla="*/ 264644 h 271939"/>
                  <a:gd name="connsiteX6" fmla="*/ 45844 w 53456"/>
                  <a:gd name="connsiteY6" fmla="*/ 271926 h 271939"/>
                  <a:gd name="connsiteX7" fmla="*/ 7447 w 53456"/>
                  <a:gd name="connsiteY7" fmla="*/ 271926 h 271939"/>
                  <a:gd name="connsiteX8" fmla="*/ 331 w 53456"/>
                  <a:gd name="connsiteY8" fmla="*/ 264147 h 271939"/>
                  <a:gd name="connsiteX9" fmla="*/ 331 w 53456"/>
                  <a:gd name="connsiteY9" fmla="*/ 135719 h 27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456" h="271939">
                    <a:moveTo>
                      <a:pt x="166" y="135885"/>
                    </a:moveTo>
                    <a:cubicBezTo>
                      <a:pt x="166" y="93847"/>
                      <a:pt x="331" y="51976"/>
                      <a:pt x="0" y="9939"/>
                    </a:cubicBezTo>
                    <a:cubicBezTo>
                      <a:pt x="0" y="1829"/>
                      <a:pt x="2648" y="174"/>
                      <a:pt x="9930" y="340"/>
                    </a:cubicBezTo>
                    <a:cubicBezTo>
                      <a:pt x="21846" y="671"/>
                      <a:pt x="33762" y="340"/>
                      <a:pt x="45844" y="9"/>
                    </a:cubicBezTo>
                    <a:cubicBezTo>
                      <a:pt x="51636" y="-157"/>
                      <a:pt x="53457" y="1995"/>
                      <a:pt x="53457" y="7787"/>
                    </a:cubicBezTo>
                    <a:cubicBezTo>
                      <a:pt x="53291" y="93351"/>
                      <a:pt x="53291" y="179080"/>
                      <a:pt x="53457" y="264644"/>
                    </a:cubicBezTo>
                    <a:cubicBezTo>
                      <a:pt x="53457" y="270767"/>
                      <a:pt x="51305" y="272091"/>
                      <a:pt x="45844" y="271926"/>
                    </a:cubicBezTo>
                    <a:cubicBezTo>
                      <a:pt x="33100" y="271595"/>
                      <a:pt x="20191" y="271595"/>
                      <a:pt x="7447" y="271926"/>
                    </a:cubicBezTo>
                    <a:cubicBezTo>
                      <a:pt x="1324" y="272091"/>
                      <a:pt x="166" y="269774"/>
                      <a:pt x="331" y="264147"/>
                    </a:cubicBezTo>
                    <a:cubicBezTo>
                      <a:pt x="496" y="221283"/>
                      <a:pt x="331" y="178584"/>
                      <a:pt x="331" y="13571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8EDB846-EF96-8D38-BA02-7C1DF3207029}"/>
                  </a:ext>
                </a:extLst>
              </p:cNvPr>
              <p:cNvSpPr/>
              <p:nvPr/>
            </p:nvSpPr>
            <p:spPr>
              <a:xfrm>
                <a:off x="2121408" y="1285221"/>
                <a:ext cx="98564" cy="100803"/>
              </a:xfrm>
              <a:custGeom>
                <a:avLst/>
                <a:gdLst>
                  <a:gd name="connsiteX0" fmla="*/ 76627 w 98564"/>
                  <a:gd name="connsiteY0" fmla="*/ 47995 h 100803"/>
                  <a:gd name="connsiteX1" fmla="*/ 86060 w 98564"/>
                  <a:gd name="connsiteY1" fmla="*/ 52133 h 100803"/>
                  <a:gd name="connsiteX2" fmla="*/ 98473 w 98564"/>
                  <a:gd name="connsiteY2" fmla="*/ 74806 h 100803"/>
                  <a:gd name="connsiteX3" fmla="*/ 82254 w 98564"/>
                  <a:gd name="connsiteY3" fmla="*/ 96983 h 100803"/>
                  <a:gd name="connsiteX4" fmla="*/ 62725 w 98564"/>
                  <a:gd name="connsiteY4" fmla="*/ 100790 h 100803"/>
                  <a:gd name="connsiteX5" fmla="*/ 6123 w 98564"/>
                  <a:gd name="connsiteY5" fmla="*/ 100790 h 100803"/>
                  <a:gd name="connsiteX6" fmla="*/ 0 w 98564"/>
                  <a:gd name="connsiteY6" fmla="*/ 94832 h 100803"/>
                  <a:gd name="connsiteX7" fmla="*/ 0 w 98564"/>
                  <a:gd name="connsiteY7" fmla="*/ 5793 h 100803"/>
                  <a:gd name="connsiteX8" fmla="*/ 5792 w 98564"/>
                  <a:gd name="connsiteY8" fmla="*/ 0 h 100803"/>
                  <a:gd name="connsiteX9" fmla="*/ 67359 w 98564"/>
                  <a:gd name="connsiteY9" fmla="*/ 497 h 100803"/>
                  <a:gd name="connsiteX10" fmla="*/ 81757 w 98564"/>
                  <a:gd name="connsiteY10" fmla="*/ 4303 h 100803"/>
                  <a:gd name="connsiteX11" fmla="*/ 84902 w 98564"/>
                  <a:gd name="connsiteY11" fmla="*/ 41541 h 100803"/>
                  <a:gd name="connsiteX12" fmla="*/ 79937 w 98564"/>
                  <a:gd name="connsiteY12" fmla="*/ 44685 h 100803"/>
                  <a:gd name="connsiteX13" fmla="*/ 76461 w 98564"/>
                  <a:gd name="connsiteY13" fmla="*/ 47995 h 100803"/>
                  <a:gd name="connsiteX14" fmla="*/ 45016 w 98564"/>
                  <a:gd name="connsiteY14" fmla="*/ 56932 h 100803"/>
                  <a:gd name="connsiteX15" fmla="*/ 27969 w 98564"/>
                  <a:gd name="connsiteY15" fmla="*/ 56932 h 100803"/>
                  <a:gd name="connsiteX16" fmla="*/ 22012 w 98564"/>
                  <a:gd name="connsiteY16" fmla="*/ 63552 h 100803"/>
                  <a:gd name="connsiteX17" fmla="*/ 25984 w 98564"/>
                  <a:gd name="connsiteY17" fmla="*/ 84074 h 100803"/>
                  <a:gd name="connsiteX18" fmla="*/ 64876 w 98564"/>
                  <a:gd name="connsiteY18" fmla="*/ 83578 h 100803"/>
                  <a:gd name="connsiteX19" fmla="*/ 74641 w 98564"/>
                  <a:gd name="connsiteY19" fmla="*/ 72489 h 100803"/>
                  <a:gd name="connsiteX20" fmla="*/ 66862 w 98564"/>
                  <a:gd name="connsiteY20" fmla="*/ 59249 h 100803"/>
                  <a:gd name="connsiteX21" fmla="*/ 45182 w 98564"/>
                  <a:gd name="connsiteY21" fmla="*/ 56932 h 100803"/>
                  <a:gd name="connsiteX22" fmla="*/ 43030 w 98564"/>
                  <a:gd name="connsiteY22" fmla="*/ 40713 h 100803"/>
                  <a:gd name="connsiteX23" fmla="*/ 43030 w 98564"/>
                  <a:gd name="connsiteY23" fmla="*/ 40548 h 100803"/>
                  <a:gd name="connsiteX24" fmla="*/ 57925 w 98564"/>
                  <a:gd name="connsiteY24" fmla="*/ 40548 h 100803"/>
                  <a:gd name="connsiteX25" fmla="*/ 70007 w 98564"/>
                  <a:gd name="connsiteY25" fmla="*/ 29625 h 100803"/>
                  <a:gd name="connsiteX26" fmla="*/ 59580 w 98564"/>
                  <a:gd name="connsiteY26" fmla="*/ 16881 h 100803"/>
                  <a:gd name="connsiteX27" fmla="*/ 26480 w 98564"/>
                  <a:gd name="connsiteY27" fmla="*/ 15723 h 100803"/>
                  <a:gd name="connsiteX28" fmla="*/ 21846 w 98564"/>
                  <a:gd name="connsiteY28" fmla="*/ 20357 h 100803"/>
                  <a:gd name="connsiteX29" fmla="*/ 38727 w 98564"/>
                  <a:gd name="connsiteY29" fmla="*/ 40879 h 100803"/>
                  <a:gd name="connsiteX30" fmla="*/ 42865 w 98564"/>
                  <a:gd name="connsiteY30" fmla="*/ 40879 h 10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8564" h="100803">
                    <a:moveTo>
                      <a:pt x="76627" y="47995"/>
                    </a:moveTo>
                    <a:cubicBezTo>
                      <a:pt x="78778" y="51305"/>
                      <a:pt x="83081" y="50312"/>
                      <a:pt x="86060" y="52133"/>
                    </a:cubicBezTo>
                    <a:cubicBezTo>
                      <a:pt x="94501" y="57429"/>
                      <a:pt x="99300" y="64711"/>
                      <a:pt x="98473" y="74806"/>
                    </a:cubicBezTo>
                    <a:cubicBezTo>
                      <a:pt x="97811" y="85564"/>
                      <a:pt x="91853" y="92846"/>
                      <a:pt x="82254" y="96983"/>
                    </a:cubicBezTo>
                    <a:cubicBezTo>
                      <a:pt x="76130" y="99631"/>
                      <a:pt x="69510" y="100955"/>
                      <a:pt x="62725" y="100790"/>
                    </a:cubicBezTo>
                    <a:cubicBezTo>
                      <a:pt x="43858" y="100790"/>
                      <a:pt x="24990" y="100624"/>
                      <a:pt x="6123" y="100790"/>
                    </a:cubicBezTo>
                    <a:cubicBezTo>
                      <a:pt x="1324" y="100790"/>
                      <a:pt x="0" y="99466"/>
                      <a:pt x="0" y="94832"/>
                    </a:cubicBezTo>
                    <a:cubicBezTo>
                      <a:pt x="165" y="65207"/>
                      <a:pt x="0" y="35417"/>
                      <a:pt x="0" y="5793"/>
                    </a:cubicBezTo>
                    <a:cubicBezTo>
                      <a:pt x="0" y="1324"/>
                      <a:pt x="1489" y="0"/>
                      <a:pt x="5792" y="0"/>
                    </a:cubicBezTo>
                    <a:cubicBezTo>
                      <a:pt x="26314" y="331"/>
                      <a:pt x="46837" y="331"/>
                      <a:pt x="67359" y="497"/>
                    </a:cubicBezTo>
                    <a:cubicBezTo>
                      <a:pt x="72489" y="497"/>
                      <a:pt x="77289" y="1986"/>
                      <a:pt x="81757" y="4303"/>
                    </a:cubicBezTo>
                    <a:cubicBezTo>
                      <a:pt x="96156" y="11585"/>
                      <a:pt x="97811" y="32107"/>
                      <a:pt x="84902" y="41541"/>
                    </a:cubicBezTo>
                    <a:cubicBezTo>
                      <a:pt x="83412" y="42699"/>
                      <a:pt x="81592" y="43527"/>
                      <a:pt x="79937" y="44685"/>
                    </a:cubicBezTo>
                    <a:cubicBezTo>
                      <a:pt x="78613" y="45513"/>
                      <a:pt x="76627" y="45678"/>
                      <a:pt x="76461" y="47995"/>
                    </a:cubicBezTo>
                    <a:close/>
                    <a:moveTo>
                      <a:pt x="45016" y="56932"/>
                    </a:moveTo>
                    <a:cubicBezTo>
                      <a:pt x="38562" y="56932"/>
                      <a:pt x="33265" y="57098"/>
                      <a:pt x="27969" y="56932"/>
                    </a:cubicBezTo>
                    <a:cubicBezTo>
                      <a:pt x="22839" y="56601"/>
                      <a:pt x="21350" y="59746"/>
                      <a:pt x="22012" y="63552"/>
                    </a:cubicBezTo>
                    <a:cubicBezTo>
                      <a:pt x="23335" y="70669"/>
                      <a:pt x="16881" y="81923"/>
                      <a:pt x="25984" y="84074"/>
                    </a:cubicBezTo>
                    <a:cubicBezTo>
                      <a:pt x="38396" y="86888"/>
                      <a:pt x="51967" y="86060"/>
                      <a:pt x="64876" y="83578"/>
                    </a:cubicBezTo>
                    <a:cubicBezTo>
                      <a:pt x="70503" y="82419"/>
                      <a:pt x="74144" y="78447"/>
                      <a:pt x="74641" y="72489"/>
                    </a:cubicBezTo>
                    <a:cubicBezTo>
                      <a:pt x="75137" y="66366"/>
                      <a:pt x="72820" y="61897"/>
                      <a:pt x="66862" y="59249"/>
                    </a:cubicBezTo>
                    <a:cubicBezTo>
                      <a:pt x="59415" y="55939"/>
                      <a:pt x="51471" y="57594"/>
                      <a:pt x="45182" y="56932"/>
                    </a:cubicBezTo>
                    <a:close/>
                    <a:moveTo>
                      <a:pt x="43030" y="40713"/>
                    </a:moveTo>
                    <a:cubicBezTo>
                      <a:pt x="43030" y="40713"/>
                      <a:pt x="43030" y="40713"/>
                      <a:pt x="43030" y="40548"/>
                    </a:cubicBezTo>
                    <a:cubicBezTo>
                      <a:pt x="47995" y="40548"/>
                      <a:pt x="52960" y="40713"/>
                      <a:pt x="57925" y="40548"/>
                    </a:cubicBezTo>
                    <a:cubicBezTo>
                      <a:pt x="64711" y="40217"/>
                      <a:pt x="69676" y="37072"/>
                      <a:pt x="70007" y="29625"/>
                    </a:cubicBezTo>
                    <a:cubicBezTo>
                      <a:pt x="70338" y="22508"/>
                      <a:pt x="66531" y="18371"/>
                      <a:pt x="59580" y="16881"/>
                    </a:cubicBezTo>
                    <a:cubicBezTo>
                      <a:pt x="48657" y="14564"/>
                      <a:pt x="37569" y="15888"/>
                      <a:pt x="26480" y="15723"/>
                    </a:cubicBezTo>
                    <a:cubicBezTo>
                      <a:pt x="23501" y="15723"/>
                      <a:pt x="22343" y="17378"/>
                      <a:pt x="21846" y="20357"/>
                    </a:cubicBezTo>
                    <a:cubicBezTo>
                      <a:pt x="19033" y="38396"/>
                      <a:pt x="20853" y="40879"/>
                      <a:pt x="38727" y="40879"/>
                    </a:cubicBezTo>
                    <a:lnTo>
                      <a:pt x="42865" y="40879"/>
                    </a:ln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0ACC95B-4DCD-925F-3E94-B427C926FE23}"/>
                  </a:ext>
                </a:extLst>
              </p:cNvPr>
              <p:cNvSpPr/>
              <p:nvPr/>
            </p:nvSpPr>
            <p:spPr>
              <a:xfrm>
                <a:off x="2234987" y="1281746"/>
                <a:ext cx="96742" cy="107314"/>
              </a:xfrm>
              <a:custGeom>
                <a:avLst/>
                <a:gdLst>
                  <a:gd name="connsiteX0" fmla="*/ 45963 w 96742"/>
                  <a:gd name="connsiteY0" fmla="*/ 107244 h 107314"/>
                  <a:gd name="connsiteX1" fmla="*/ 17331 w 96742"/>
                  <a:gd name="connsiteY1" fmla="*/ 100955 h 107314"/>
                  <a:gd name="connsiteX2" fmla="*/ 6077 w 96742"/>
                  <a:gd name="connsiteY2" fmla="*/ 91522 h 107314"/>
                  <a:gd name="connsiteX3" fmla="*/ 1113 w 96742"/>
                  <a:gd name="connsiteY3" fmla="*/ 74972 h 107314"/>
                  <a:gd name="connsiteX4" fmla="*/ 19152 w 96742"/>
                  <a:gd name="connsiteY4" fmla="*/ 72986 h 107314"/>
                  <a:gd name="connsiteX5" fmla="*/ 23455 w 96742"/>
                  <a:gd name="connsiteY5" fmla="*/ 77289 h 107314"/>
                  <a:gd name="connsiteX6" fmla="*/ 40336 w 96742"/>
                  <a:gd name="connsiteY6" fmla="*/ 91025 h 107314"/>
                  <a:gd name="connsiteX7" fmla="*/ 66982 w 96742"/>
                  <a:gd name="connsiteY7" fmla="*/ 87550 h 107314"/>
                  <a:gd name="connsiteX8" fmla="*/ 73602 w 96742"/>
                  <a:gd name="connsiteY8" fmla="*/ 75965 h 107314"/>
                  <a:gd name="connsiteX9" fmla="*/ 64996 w 96742"/>
                  <a:gd name="connsiteY9" fmla="*/ 66366 h 107314"/>
                  <a:gd name="connsiteX10" fmla="*/ 33882 w 96742"/>
                  <a:gd name="connsiteY10" fmla="*/ 61070 h 107314"/>
                  <a:gd name="connsiteX11" fmla="*/ 17994 w 96742"/>
                  <a:gd name="connsiteY11" fmla="*/ 56105 h 107314"/>
                  <a:gd name="connsiteX12" fmla="*/ 17497 w 96742"/>
                  <a:gd name="connsiteY12" fmla="*/ 7944 h 107314"/>
                  <a:gd name="connsiteX13" fmla="*/ 77408 w 96742"/>
                  <a:gd name="connsiteY13" fmla="*/ 7448 h 107314"/>
                  <a:gd name="connsiteX14" fmla="*/ 86511 w 96742"/>
                  <a:gd name="connsiteY14" fmla="*/ 15723 h 107314"/>
                  <a:gd name="connsiteX15" fmla="*/ 90483 w 96742"/>
                  <a:gd name="connsiteY15" fmla="*/ 31776 h 107314"/>
                  <a:gd name="connsiteX16" fmla="*/ 72443 w 96742"/>
                  <a:gd name="connsiteY16" fmla="*/ 33597 h 107314"/>
                  <a:gd name="connsiteX17" fmla="*/ 69630 w 96742"/>
                  <a:gd name="connsiteY17" fmla="*/ 29128 h 107314"/>
                  <a:gd name="connsiteX18" fmla="*/ 31399 w 96742"/>
                  <a:gd name="connsiteY18" fmla="*/ 20026 h 107314"/>
                  <a:gd name="connsiteX19" fmla="*/ 26931 w 96742"/>
                  <a:gd name="connsiteY19" fmla="*/ 31776 h 107314"/>
                  <a:gd name="connsiteX20" fmla="*/ 36695 w 96742"/>
                  <a:gd name="connsiteY20" fmla="*/ 40713 h 107314"/>
                  <a:gd name="connsiteX21" fmla="*/ 73602 w 96742"/>
                  <a:gd name="connsiteY21" fmla="*/ 46837 h 107314"/>
                  <a:gd name="connsiteX22" fmla="*/ 96606 w 96742"/>
                  <a:gd name="connsiteY22" fmla="*/ 70834 h 107314"/>
                  <a:gd name="connsiteX23" fmla="*/ 79560 w 96742"/>
                  <a:gd name="connsiteY23" fmla="*/ 100459 h 107314"/>
                  <a:gd name="connsiteX24" fmla="*/ 46129 w 96742"/>
                  <a:gd name="connsiteY24" fmla="*/ 107079 h 10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6742" h="107314">
                    <a:moveTo>
                      <a:pt x="45963" y="107244"/>
                    </a:moveTo>
                    <a:cubicBezTo>
                      <a:pt x="36530" y="107741"/>
                      <a:pt x="26600" y="105589"/>
                      <a:pt x="17331" y="100955"/>
                    </a:cubicBezTo>
                    <a:cubicBezTo>
                      <a:pt x="12863" y="98804"/>
                      <a:pt x="8891" y="95659"/>
                      <a:pt x="6077" y="91522"/>
                    </a:cubicBezTo>
                    <a:cubicBezTo>
                      <a:pt x="2602" y="86391"/>
                      <a:pt x="-2198" y="79937"/>
                      <a:pt x="1113" y="74972"/>
                    </a:cubicBezTo>
                    <a:cubicBezTo>
                      <a:pt x="4754" y="69510"/>
                      <a:pt x="12863" y="73151"/>
                      <a:pt x="19152" y="72986"/>
                    </a:cubicBezTo>
                    <a:cubicBezTo>
                      <a:pt x="21635" y="72986"/>
                      <a:pt x="22793" y="74806"/>
                      <a:pt x="23455" y="77289"/>
                    </a:cubicBezTo>
                    <a:cubicBezTo>
                      <a:pt x="25607" y="86060"/>
                      <a:pt x="32227" y="90032"/>
                      <a:pt x="40336" y="91025"/>
                    </a:cubicBezTo>
                    <a:cubicBezTo>
                      <a:pt x="49439" y="92184"/>
                      <a:pt x="58541" y="92846"/>
                      <a:pt x="66982" y="87550"/>
                    </a:cubicBezTo>
                    <a:cubicBezTo>
                      <a:pt x="71285" y="84736"/>
                      <a:pt x="73933" y="81261"/>
                      <a:pt x="73602" y="75965"/>
                    </a:cubicBezTo>
                    <a:cubicBezTo>
                      <a:pt x="73271" y="70503"/>
                      <a:pt x="70126" y="67193"/>
                      <a:pt x="64996" y="66366"/>
                    </a:cubicBezTo>
                    <a:cubicBezTo>
                      <a:pt x="54735" y="64380"/>
                      <a:pt x="44308" y="62559"/>
                      <a:pt x="33882" y="61070"/>
                    </a:cubicBezTo>
                    <a:cubicBezTo>
                      <a:pt x="28255" y="60242"/>
                      <a:pt x="22959" y="58587"/>
                      <a:pt x="17994" y="56105"/>
                    </a:cubicBezTo>
                    <a:cubicBezTo>
                      <a:pt x="-1204" y="46009"/>
                      <a:pt x="-1866" y="18702"/>
                      <a:pt x="17497" y="7944"/>
                    </a:cubicBezTo>
                    <a:cubicBezTo>
                      <a:pt x="37026" y="-2813"/>
                      <a:pt x="57383" y="-2317"/>
                      <a:pt x="77408" y="7448"/>
                    </a:cubicBezTo>
                    <a:cubicBezTo>
                      <a:pt x="81215" y="9268"/>
                      <a:pt x="84028" y="12413"/>
                      <a:pt x="86511" y="15723"/>
                    </a:cubicBezTo>
                    <a:cubicBezTo>
                      <a:pt x="89986" y="20522"/>
                      <a:pt x="93793" y="27308"/>
                      <a:pt x="90483" y="31776"/>
                    </a:cubicBezTo>
                    <a:cubicBezTo>
                      <a:pt x="86676" y="36907"/>
                      <a:pt x="78567" y="33100"/>
                      <a:pt x="72443" y="33597"/>
                    </a:cubicBezTo>
                    <a:cubicBezTo>
                      <a:pt x="69795" y="33762"/>
                      <a:pt x="70292" y="30783"/>
                      <a:pt x="69630" y="29128"/>
                    </a:cubicBezTo>
                    <a:cubicBezTo>
                      <a:pt x="64003" y="15888"/>
                      <a:pt x="42488" y="10758"/>
                      <a:pt x="31399" y="20026"/>
                    </a:cubicBezTo>
                    <a:cubicBezTo>
                      <a:pt x="27593" y="23170"/>
                      <a:pt x="25938" y="26977"/>
                      <a:pt x="26931" y="31776"/>
                    </a:cubicBezTo>
                    <a:cubicBezTo>
                      <a:pt x="28089" y="37072"/>
                      <a:pt x="31896" y="39555"/>
                      <a:pt x="36695" y="40713"/>
                    </a:cubicBezTo>
                    <a:cubicBezTo>
                      <a:pt x="48942" y="43527"/>
                      <a:pt x="61520" y="43692"/>
                      <a:pt x="73602" y="46837"/>
                    </a:cubicBezTo>
                    <a:cubicBezTo>
                      <a:pt x="87173" y="50312"/>
                      <a:pt x="95448" y="58587"/>
                      <a:pt x="96606" y="70834"/>
                    </a:cubicBezTo>
                    <a:cubicBezTo>
                      <a:pt x="97765" y="83412"/>
                      <a:pt x="91476" y="94997"/>
                      <a:pt x="79560" y="100459"/>
                    </a:cubicBezTo>
                    <a:cubicBezTo>
                      <a:pt x="69299" y="105258"/>
                      <a:pt x="58541" y="107244"/>
                      <a:pt x="46129" y="10707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06CE5F9-02AC-06CB-8B73-BC6DCA1C355E}"/>
                  </a:ext>
                </a:extLst>
              </p:cNvPr>
              <p:cNvSpPr/>
              <p:nvPr/>
            </p:nvSpPr>
            <p:spPr>
              <a:xfrm>
                <a:off x="1980879" y="1284324"/>
                <a:ext cx="124421" cy="102521"/>
              </a:xfrm>
              <a:custGeom>
                <a:avLst/>
                <a:gdLst>
                  <a:gd name="connsiteX0" fmla="*/ 110904 w 124421"/>
                  <a:gd name="connsiteY0" fmla="*/ 101687 h 102521"/>
                  <a:gd name="connsiteX1" fmla="*/ 94520 w 124421"/>
                  <a:gd name="connsiteY1" fmla="*/ 90599 h 102521"/>
                  <a:gd name="connsiteX2" fmla="*/ 75156 w 124421"/>
                  <a:gd name="connsiteY2" fmla="*/ 78517 h 102521"/>
                  <a:gd name="connsiteX3" fmla="*/ 41063 w 124421"/>
                  <a:gd name="connsiteY3" fmla="*/ 78517 h 102521"/>
                  <a:gd name="connsiteX4" fmla="*/ 29975 w 124421"/>
                  <a:gd name="connsiteY4" fmla="*/ 85634 h 102521"/>
                  <a:gd name="connsiteX5" fmla="*/ 28154 w 124421"/>
                  <a:gd name="connsiteY5" fmla="*/ 89275 h 102521"/>
                  <a:gd name="connsiteX6" fmla="*/ 22031 w 124421"/>
                  <a:gd name="connsiteY6" fmla="*/ 100529 h 102521"/>
                  <a:gd name="connsiteX7" fmla="*/ 2998 w 124421"/>
                  <a:gd name="connsiteY7" fmla="*/ 101356 h 102521"/>
                  <a:gd name="connsiteX8" fmla="*/ 2005 w 124421"/>
                  <a:gd name="connsiteY8" fmla="*/ 95564 h 102521"/>
                  <a:gd name="connsiteX9" fmla="*/ 32292 w 124421"/>
                  <a:gd name="connsiteY9" fmla="*/ 33832 h 102521"/>
                  <a:gd name="connsiteX10" fmla="*/ 46194 w 124421"/>
                  <a:gd name="connsiteY10" fmla="*/ 5531 h 102521"/>
                  <a:gd name="connsiteX11" fmla="*/ 53807 w 124421"/>
                  <a:gd name="connsiteY11" fmla="*/ 732 h 102521"/>
                  <a:gd name="connsiteX12" fmla="*/ 55462 w 124421"/>
                  <a:gd name="connsiteY12" fmla="*/ 732 h 102521"/>
                  <a:gd name="connsiteX13" fmla="*/ 85914 w 124421"/>
                  <a:gd name="connsiteY13" fmla="*/ 18937 h 102521"/>
                  <a:gd name="connsiteX14" fmla="*/ 121662 w 124421"/>
                  <a:gd name="connsiteY14" fmla="*/ 92750 h 102521"/>
                  <a:gd name="connsiteX15" fmla="*/ 116366 w 124421"/>
                  <a:gd name="connsiteY15" fmla="*/ 101356 h 102521"/>
                  <a:gd name="connsiteX16" fmla="*/ 110904 w 124421"/>
                  <a:gd name="connsiteY16" fmla="*/ 101356 h 102521"/>
                  <a:gd name="connsiteX17" fmla="*/ 60923 w 124421"/>
                  <a:gd name="connsiteY17" fmla="*/ 62298 h 102521"/>
                  <a:gd name="connsiteX18" fmla="*/ 60923 w 124421"/>
                  <a:gd name="connsiteY18" fmla="*/ 62298 h 102521"/>
                  <a:gd name="connsiteX19" fmla="*/ 75818 w 124421"/>
                  <a:gd name="connsiteY19" fmla="*/ 62298 h 102521"/>
                  <a:gd name="connsiteX20" fmla="*/ 78632 w 124421"/>
                  <a:gd name="connsiteY20" fmla="*/ 57664 h 102521"/>
                  <a:gd name="connsiteX21" fmla="*/ 63737 w 124421"/>
                  <a:gd name="connsiteY21" fmla="*/ 25391 h 102521"/>
                  <a:gd name="connsiteX22" fmla="*/ 60592 w 124421"/>
                  <a:gd name="connsiteY22" fmla="*/ 21916 h 102521"/>
                  <a:gd name="connsiteX23" fmla="*/ 57448 w 124421"/>
                  <a:gd name="connsiteY23" fmla="*/ 25391 h 102521"/>
                  <a:gd name="connsiteX24" fmla="*/ 48014 w 124421"/>
                  <a:gd name="connsiteY24" fmla="*/ 45583 h 102521"/>
                  <a:gd name="connsiteX25" fmla="*/ 59103 w 124421"/>
                  <a:gd name="connsiteY25" fmla="*/ 62298 h 102521"/>
                  <a:gd name="connsiteX26" fmla="*/ 60758 w 124421"/>
                  <a:gd name="connsiteY26" fmla="*/ 62298 h 10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421" h="102521">
                    <a:moveTo>
                      <a:pt x="110904" y="101687"/>
                    </a:moveTo>
                    <a:cubicBezTo>
                      <a:pt x="102133" y="104666"/>
                      <a:pt x="97002" y="99370"/>
                      <a:pt x="94520" y="90599"/>
                    </a:cubicBezTo>
                    <a:cubicBezTo>
                      <a:pt x="91541" y="80669"/>
                      <a:pt x="85417" y="77690"/>
                      <a:pt x="75156" y="78517"/>
                    </a:cubicBezTo>
                    <a:cubicBezTo>
                      <a:pt x="63902" y="79510"/>
                      <a:pt x="52483" y="78848"/>
                      <a:pt x="41063" y="78517"/>
                    </a:cubicBezTo>
                    <a:cubicBezTo>
                      <a:pt x="35602" y="78517"/>
                      <a:pt x="31133" y="79179"/>
                      <a:pt x="29975" y="85634"/>
                    </a:cubicBezTo>
                    <a:cubicBezTo>
                      <a:pt x="29809" y="86958"/>
                      <a:pt x="28651" y="88116"/>
                      <a:pt x="28154" y="89275"/>
                    </a:cubicBezTo>
                    <a:cubicBezTo>
                      <a:pt x="26168" y="93081"/>
                      <a:pt x="25837" y="99370"/>
                      <a:pt x="22031" y="100529"/>
                    </a:cubicBezTo>
                    <a:cubicBezTo>
                      <a:pt x="16073" y="102184"/>
                      <a:pt x="9453" y="101853"/>
                      <a:pt x="2998" y="101356"/>
                    </a:cubicBezTo>
                    <a:cubicBezTo>
                      <a:pt x="-2463" y="101025"/>
                      <a:pt x="1012" y="97384"/>
                      <a:pt x="2005" y="95564"/>
                    </a:cubicBezTo>
                    <a:cubicBezTo>
                      <a:pt x="12101" y="74876"/>
                      <a:pt x="22196" y="54354"/>
                      <a:pt x="32292" y="33832"/>
                    </a:cubicBezTo>
                    <a:cubicBezTo>
                      <a:pt x="36926" y="24398"/>
                      <a:pt x="41725" y="15130"/>
                      <a:pt x="46194" y="5531"/>
                    </a:cubicBezTo>
                    <a:cubicBezTo>
                      <a:pt x="47849" y="2056"/>
                      <a:pt x="50000" y="235"/>
                      <a:pt x="53807" y="732"/>
                    </a:cubicBezTo>
                    <a:cubicBezTo>
                      <a:pt x="54303" y="732"/>
                      <a:pt x="54965" y="732"/>
                      <a:pt x="55462" y="732"/>
                    </a:cubicBezTo>
                    <a:cubicBezTo>
                      <a:pt x="71019" y="-2247"/>
                      <a:pt x="79625" y="3876"/>
                      <a:pt x="85914" y="18937"/>
                    </a:cubicBezTo>
                    <a:cubicBezTo>
                      <a:pt x="96506" y="44093"/>
                      <a:pt x="109580" y="68256"/>
                      <a:pt x="121662" y="92750"/>
                    </a:cubicBezTo>
                    <a:cubicBezTo>
                      <a:pt x="125965" y="101356"/>
                      <a:pt x="125965" y="101356"/>
                      <a:pt x="116366" y="101356"/>
                    </a:cubicBezTo>
                    <a:cubicBezTo>
                      <a:pt x="115042" y="101356"/>
                      <a:pt x="113552" y="101356"/>
                      <a:pt x="110904" y="101356"/>
                    </a:cubicBezTo>
                    <a:close/>
                    <a:moveTo>
                      <a:pt x="60923" y="62298"/>
                    </a:moveTo>
                    <a:lnTo>
                      <a:pt x="60923" y="62298"/>
                    </a:lnTo>
                    <a:cubicBezTo>
                      <a:pt x="65888" y="62298"/>
                      <a:pt x="70853" y="62298"/>
                      <a:pt x="75818" y="62298"/>
                    </a:cubicBezTo>
                    <a:cubicBezTo>
                      <a:pt x="79128" y="62298"/>
                      <a:pt x="80287" y="61305"/>
                      <a:pt x="78632" y="57664"/>
                    </a:cubicBezTo>
                    <a:cubicBezTo>
                      <a:pt x="73501" y="46907"/>
                      <a:pt x="68702" y="36149"/>
                      <a:pt x="63737" y="25391"/>
                    </a:cubicBezTo>
                    <a:cubicBezTo>
                      <a:pt x="63075" y="24067"/>
                      <a:pt x="62744" y="21916"/>
                      <a:pt x="60592" y="21916"/>
                    </a:cubicBezTo>
                    <a:cubicBezTo>
                      <a:pt x="58606" y="21916"/>
                      <a:pt x="58110" y="23902"/>
                      <a:pt x="57448" y="25391"/>
                    </a:cubicBezTo>
                    <a:cubicBezTo>
                      <a:pt x="54138" y="32012"/>
                      <a:pt x="50993" y="38797"/>
                      <a:pt x="48014" y="45583"/>
                    </a:cubicBezTo>
                    <a:cubicBezTo>
                      <a:pt x="42938" y="56726"/>
                      <a:pt x="46636" y="62298"/>
                      <a:pt x="59103" y="62298"/>
                    </a:cubicBezTo>
                    <a:cubicBezTo>
                      <a:pt x="59103" y="62298"/>
                      <a:pt x="60261" y="62298"/>
                      <a:pt x="60758" y="62298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1F55EFF-3A76-066D-0A79-E9D1705F9A3A}"/>
                  </a:ext>
                </a:extLst>
              </p:cNvPr>
              <p:cNvSpPr/>
              <p:nvPr/>
            </p:nvSpPr>
            <p:spPr>
              <a:xfrm>
                <a:off x="1914367" y="1175979"/>
                <a:ext cx="55939" cy="59757"/>
              </a:xfrm>
              <a:custGeom>
                <a:avLst/>
                <a:gdLst>
                  <a:gd name="connsiteX0" fmla="*/ 0 w 55939"/>
                  <a:gd name="connsiteY0" fmla="*/ 29802 h 59757"/>
                  <a:gd name="connsiteX1" fmla="*/ 0 w 55939"/>
                  <a:gd name="connsiteY1" fmla="*/ 5639 h 59757"/>
                  <a:gd name="connsiteX2" fmla="*/ 5792 w 55939"/>
                  <a:gd name="connsiteY2" fmla="*/ 12 h 59757"/>
                  <a:gd name="connsiteX3" fmla="*/ 49154 w 55939"/>
                  <a:gd name="connsiteY3" fmla="*/ 674 h 59757"/>
                  <a:gd name="connsiteX4" fmla="*/ 55608 w 55939"/>
                  <a:gd name="connsiteY4" fmla="*/ 6963 h 59757"/>
                  <a:gd name="connsiteX5" fmla="*/ 55939 w 55939"/>
                  <a:gd name="connsiteY5" fmla="*/ 53634 h 59757"/>
                  <a:gd name="connsiteX6" fmla="*/ 50147 w 55939"/>
                  <a:gd name="connsiteY6" fmla="*/ 59592 h 59757"/>
                  <a:gd name="connsiteX7" fmla="*/ 5958 w 55939"/>
                  <a:gd name="connsiteY7" fmla="*/ 59758 h 59757"/>
                  <a:gd name="connsiteX8" fmla="*/ 166 w 55939"/>
                  <a:gd name="connsiteY8" fmla="*/ 53965 h 59757"/>
                  <a:gd name="connsiteX9" fmla="*/ 166 w 55939"/>
                  <a:gd name="connsiteY9" fmla="*/ 29802 h 59757"/>
                  <a:gd name="connsiteX10" fmla="*/ 166 w 55939"/>
                  <a:gd name="connsiteY10" fmla="*/ 29802 h 59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939" h="59757">
                    <a:moveTo>
                      <a:pt x="0" y="29802"/>
                    </a:moveTo>
                    <a:cubicBezTo>
                      <a:pt x="0" y="21693"/>
                      <a:pt x="0" y="13749"/>
                      <a:pt x="0" y="5639"/>
                    </a:cubicBezTo>
                    <a:cubicBezTo>
                      <a:pt x="0" y="1336"/>
                      <a:pt x="1324" y="-153"/>
                      <a:pt x="5792" y="12"/>
                    </a:cubicBezTo>
                    <a:cubicBezTo>
                      <a:pt x="20191" y="509"/>
                      <a:pt x="34590" y="840"/>
                      <a:pt x="49154" y="674"/>
                    </a:cubicBezTo>
                    <a:cubicBezTo>
                      <a:pt x="53953" y="674"/>
                      <a:pt x="55443" y="2660"/>
                      <a:pt x="55608" y="6963"/>
                    </a:cubicBezTo>
                    <a:cubicBezTo>
                      <a:pt x="55608" y="22520"/>
                      <a:pt x="55608" y="38077"/>
                      <a:pt x="55939" y="53634"/>
                    </a:cubicBezTo>
                    <a:cubicBezTo>
                      <a:pt x="55939" y="57772"/>
                      <a:pt x="54450" y="59592"/>
                      <a:pt x="50147" y="59592"/>
                    </a:cubicBezTo>
                    <a:cubicBezTo>
                      <a:pt x="35417" y="59592"/>
                      <a:pt x="20688" y="59592"/>
                      <a:pt x="5958" y="59758"/>
                    </a:cubicBezTo>
                    <a:cubicBezTo>
                      <a:pt x="1490" y="59758"/>
                      <a:pt x="166" y="58103"/>
                      <a:pt x="166" y="53965"/>
                    </a:cubicBezTo>
                    <a:cubicBezTo>
                      <a:pt x="331" y="45856"/>
                      <a:pt x="166" y="37912"/>
                      <a:pt x="166" y="29802"/>
                    </a:cubicBezTo>
                    <a:cubicBezTo>
                      <a:pt x="166" y="29802"/>
                      <a:pt x="166" y="29802"/>
                      <a:pt x="166" y="298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9CABB37-050E-F203-F962-666129FE55E5}"/>
                  </a:ext>
                </a:extLst>
              </p:cNvPr>
              <p:cNvSpPr/>
              <p:nvPr/>
            </p:nvSpPr>
            <p:spPr>
              <a:xfrm>
                <a:off x="2278279" y="855243"/>
                <a:ext cx="52817" cy="58429"/>
              </a:xfrm>
              <a:custGeom>
                <a:avLst/>
                <a:gdLst>
                  <a:gd name="connsiteX0" fmla="*/ 188 w 52817"/>
                  <a:gd name="connsiteY0" fmla="*/ 28640 h 58429"/>
                  <a:gd name="connsiteX1" fmla="*/ 188 w 52817"/>
                  <a:gd name="connsiteY1" fmla="*/ 6959 h 58429"/>
                  <a:gd name="connsiteX2" fmla="*/ 6477 w 52817"/>
                  <a:gd name="connsiteY2" fmla="*/ 8 h 58429"/>
                  <a:gd name="connsiteX3" fmla="*/ 46363 w 52817"/>
                  <a:gd name="connsiteY3" fmla="*/ 8 h 58429"/>
                  <a:gd name="connsiteX4" fmla="*/ 52818 w 52817"/>
                  <a:gd name="connsiteY4" fmla="*/ 5304 h 58429"/>
                  <a:gd name="connsiteX5" fmla="*/ 52818 w 52817"/>
                  <a:gd name="connsiteY5" fmla="*/ 53630 h 58429"/>
                  <a:gd name="connsiteX6" fmla="*/ 47687 w 52817"/>
                  <a:gd name="connsiteY6" fmla="*/ 58430 h 58429"/>
                  <a:gd name="connsiteX7" fmla="*/ 4326 w 52817"/>
                  <a:gd name="connsiteY7" fmla="*/ 58099 h 58429"/>
                  <a:gd name="connsiteX8" fmla="*/ 23 w 52817"/>
                  <a:gd name="connsiteY8" fmla="*/ 52637 h 58429"/>
                  <a:gd name="connsiteX9" fmla="*/ 23 w 52817"/>
                  <a:gd name="connsiteY9" fmla="*/ 28474 h 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817" h="58429">
                    <a:moveTo>
                      <a:pt x="188" y="28640"/>
                    </a:moveTo>
                    <a:cubicBezTo>
                      <a:pt x="188" y="21358"/>
                      <a:pt x="354" y="14241"/>
                      <a:pt x="188" y="6959"/>
                    </a:cubicBezTo>
                    <a:cubicBezTo>
                      <a:pt x="23" y="2160"/>
                      <a:pt x="1016" y="-157"/>
                      <a:pt x="6477" y="8"/>
                    </a:cubicBezTo>
                    <a:cubicBezTo>
                      <a:pt x="19717" y="339"/>
                      <a:pt x="33123" y="174"/>
                      <a:pt x="46363" y="8"/>
                    </a:cubicBezTo>
                    <a:cubicBezTo>
                      <a:pt x="50169" y="8"/>
                      <a:pt x="52818" y="505"/>
                      <a:pt x="52818" y="5304"/>
                    </a:cubicBezTo>
                    <a:cubicBezTo>
                      <a:pt x="52818" y="21358"/>
                      <a:pt x="52818" y="37411"/>
                      <a:pt x="52818" y="53630"/>
                    </a:cubicBezTo>
                    <a:cubicBezTo>
                      <a:pt x="52818" y="57602"/>
                      <a:pt x="50831" y="58430"/>
                      <a:pt x="47687" y="58430"/>
                    </a:cubicBezTo>
                    <a:cubicBezTo>
                      <a:pt x="33288" y="58430"/>
                      <a:pt x="18890" y="58099"/>
                      <a:pt x="4326" y="58099"/>
                    </a:cubicBezTo>
                    <a:cubicBezTo>
                      <a:pt x="519" y="58099"/>
                      <a:pt x="-143" y="55947"/>
                      <a:pt x="23" y="52637"/>
                    </a:cubicBezTo>
                    <a:cubicBezTo>
                      <a:pt x="23" y="44528"/>
                      <a:pt x="23" y="36584"/>
                      <a:pt x="23" y="28474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74F1F9A-204E-DB66-C43C-C675C3D6C82C}"/>
                  </a:ext>
                </a:extLst>
              </p:cNvPr>
              <p:cNvSpPr/>
              <p:nvPr/>
            </p:nvSpPr>
            <p:spPr>
              <a:xfrm>
                <a:off x="1899959" y="1285213"/>
                <a:ext cx="75936" cy="100797"/>
              </a:xfrm>
              <a:custGeom>
                <a:avLst/>
                <a:gdLst>
                  <a:gd name="connsiteX0" fmla="*/ 9 w 75936"/>
                  <a:gd name="connsiteY0" fmla="*/ 50651 h 100797"/>
                  <a:gd name="connsiteX1" fmla="*/ 9 w 75936"/>
                  <a:gd name="connsiteY1" fmla="*/ 8118 h 100797"/>
                  <a:gd name="connsiteX2" fmla="*/ 7787 w 75936"/>
                  <a:gd name="connsiteY2" fmla="*/ 8 h 100797"/>
                  <a:gd name="connsiteX3" fmla="*/ 21855 w 75936"/>
                  <a:gd name="connsiteY3" fmla="*/ 14076 h 100797"/>
                  <a:gd name="connsiteX4" fmla="*/ 21689 w 75936"/>
                  <a:gd name="connsiteY4" fmla="*/ 74814 h 100797"/>
                  <a:gd name="connsiteX5" fmla="*/ 31619 w 75936"/>
                  <a:gd name="connsiteY5" fmla="*/ 84248 h 100797"/>
                  <a:gd name="connsiteX6" fmla="*/ 69188 w 75936"/>
                  <a:gd name="connsiteY6" fmla="*/ 83917 h 100797"/>
                  <a:gd name="connsiteX7" fmla="*/ 75642 w 75936"/>
                  <a:gd name="connsiteY7" fmla="*/ 94674 h 100797"/>
                  <a:gd name="connsiteX8" fmla="*/ 69023 w 75936"/>
                  <a:gd name="connsiteY8" fmla="*/ 100798 h 100797"/>
                  <a:gd name="connsiteX9" fmla="*/ 7291 w 75936"/>
                  <a:gd name="connsiteY9" fmla="*/ 100798 h 100797"/>
                  <a:gd name="connsiteX10" fmla="*/ 9 w 75936"/>
                  <a:gd name="connsiteY10" fmla="*/ 93847 h 100797"/>
                  <a:gd name="connsiteX11" fmla="*/ 9 w 75936"/>
                  <a:gd name="connsiteY11" fmla="*/ 50486 h 10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936" h="100797">
                    <a:moveTo>
                      <a:pt x="9" y="50651"/>
                    </a:moveTo>
                    <a:cubicBezTo>
                      <a:pt x="9" y="36418"/>
                      <a:pt x="174" y="22351"/>
                      <a:pt x="9" y="8118"/>
                    </a:cubicBezTo>
                    <a:cubicBezTo>
                      <a:pt x="9" y="2160"/>
                      <a:pt x="1167" y="-157"/>
                      <a:pt x="7787" y="8"/>
                    </a:cubicBezTo>
                    <a:cubicBezTo>
                      <a:pt x="21855" y="505"/>
                      <a:pt x="21855" y="8"/>
                      <a:pt x="21855" y="14076"/>
                    </a:cubicBezTo>
                    <a:cubicBezTo>
                      <a:pt x="21855" y="34432"/>
                      <a:pt x="22186" y="54623"/>
                      <a:pt x="21689" y="74814"/>
                    </a:cubicBezTo>
                    <a:cubicBezTo>
                      <a:pt x="21524" y="82924"/>
                      <a:pt x="24337" y="84579"/>
                      <a:pt x="31619" y="84248"/>
                    </a:cubicBezTo>
                    <a:cubicBezTo>
                      <a:pt x="44032" y="83751"/>
                      <a:pt x="56610" y="84413"/>
                      <a:pt x="69188" y="83917"/>
                    </a:cubicBezTo>
                    <a:cubicBezTo>
                      <a:pt x="78953" y="83586"/>
                      <a:pt x="74650" y="90371"/>
                      <a:pt x="75642" y="94674"/>
                    </a:cubicBezTo>
                    <a:cubicBezTo>
                      <a:pt x="76967" y="100467"/>
                      <a:pt x="73657" y="100798"/>
                      <a:pt x="69023" y="100798"/>
                    </a:cubicBezTo>
                    <a:cubicBezTo>
                      <a:pt x="48500" y="100632"/>
                      <a:pt x="27978" y="100632"/>
                      <a:pt x="7291" y="100798"/>
                    </a:cubicBezTo>
                    <a:cubicBezTo>
                      <a:pt x="1995" y="100798"/>
                      <a:pt x="-157" y="99474"/>
                      <a:pt x="9" y="93847"/>
                    </a:cubicBezTo>
                    <a:cubicBezTo>
                      <a:pt x="340" y="79448"/>
                      <a:pt x="9" y="65050"/>
                      <a:pt x="9" y="5048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3266433-2C63-658B-8A57-2DE8C1A09C71}"/>
                  </a:ext>
                </a:extLst>
              </p:cNvPr>
              <p:cNvSpPr/>
              <p:nvPr/>
            </p:nvSpPr>
            <p:spPr>
              <a:xfrm>
                <a:off x="1350991" y="1147691"/>
                <a:ext cx="3653" cy="7447"/>
              </a:xfrm>
              <a:custGeom>
                <a:avLst/>
                <a:gdLst>
                  <a:gd name="connsiteX0" fmla="*/ 3654 w 3653"/>
                  <a:gd name="connsiteY0" fmla="*/ 0 h 7447"/>
                  <a:gd name="connsiteX1" fmla="*/ 509 w 3653"/>
                  <a:gd name="connsiteY1" fmla="*/ 7448 h 7447"/>
                  <a:gd name="connsiteX2" fmla="*/ 3654 w 3653"/>
                  <a:gd name="connsiteY2" fmla="*/ 0 h 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3" h="7447">
                    <a:moveTo>
                      <a:pt x="3654" y="0"/>
                    </a:moveTo>
                    <a:cubicBezTo>
                      <a:pt x="3323" y="2814"/>
                      <a:pt x="3323" y="5793"/>
                      <a:pt x="509" y="7448"/>
                    </a:cubicBezTo>
                    <a:cubicBezTo>
                      <a:pt x="-318" y="4138"/>
                      <a:pt x="-649" y="1158"/>
                      <a:pt x="3654" y="0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</p:grpSp>
        <p:pic>
          <p:nvPicPr>
            <p:cNvPr id="9" name="Picture 8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BFB59-6A17-C526-9222-3DA1A80C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02" y="6051353"/>
              <a:ext cx="1045299" cy="51675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796A28-9CDD-1E5F-DE5C-7E138A933C8F}"/>
                </a:ext>
              </a:extLst>
            </p:cNvPr>
            <p:cNvCxnSpPr/>
            <p:nvPr/>
          </p:nvCxnSpPr>
          <p:spPr>
            <a:xfrm>
              <a:off x="1625601" y="6125028"/>
              <a:ext cx="0" cy="369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4D94E2-9F66-DC59-647A-A64610166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980" y="413809"/>
            <a:ext cx="11917680" cy="15023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12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669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187274" y="-166596"/>
            <a:ext cx="2600875" cy="1464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73" b="1" i="0">
                <a:solidFill>
                  <a:srgbClr val="857EA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73719" y="4352544"/>
            <a:ext cx="96773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30" b="0" i="0">
                <a:solidFill>
                  <a:srgbClr val="919191"/>
                </a:solidFill>
                <a:latin typeface="Arial"/>
                <a:cs typeface="Arial"/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04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73" b="1" i="0">
                <a:solidFill>
                  <a:srgbClr val="857EA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91239" y="1787652"/>
            <a:ext cx="60137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119770" y="1787652"/>
            <a:ext cx="60137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530" b="0" i="0">
                <a:solidFill>
                  <a:srgbClr val="919191"/>
                </a:solidFill>
                <a:latin typeface="Arial"/>
                <a:cs typeface="Arial"/>
              </a:defRPr>
            </a:lvl1pPr>
          </a:lstStyle>
          <a:p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60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542529" y="6858201"/>
            <a:ext cx="2818314" cy="5856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2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72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72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00385178-7AA6-A713-344C-5EA276C3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413809"/>
            <a:ext cx="11917680" cy="752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E3157C-7D4D-CE51-9D80-51B122198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9960" y="1536489"/>
            <a:ext cx="1191768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0949951-502E-9741-6704-8A64F2C70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58680" y="7203864"/>
            <a:ext cx="3108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13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xStyles>
    <p:titleStyle>
      <a:lvl1pPr eaLnBrk="1" hangingPunct="1">
        <a:defRPr sz="3173"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90843" eaLnBrk="1" hangingPunct="1">
        <a:defRPr>
          <a:latin typeface="+mn-lt"/>
          <a:ea typeface="+mn-ea"/>
          <a:cs typeface="+mn-cs"/>
        </a:defRPr>
      </a:lvl2pPr>
      <a:lvl3pPr marL="1381685" eaLnBrk="1" hangingPunct="1">
        <a:defRPr>
          <a:latin typeface="+mn-lt"/>
          <a:ea typeface="+mn-ea"/>
          <a:cs typeface="+mn-cs"/>
        </a:defRPr>
      </a:lvl3pPr>
      <a:lvl4pPr marL="2072527" eaLnBrk="1" hangingPunct="1">
        <a:defRPr>
          <a:latin typeface="+mn-lt"/>
          <a:ea typeface="+mn-ea"/>
          <a:cs typeface="+mn-cs"/>
        </a:defRPr>
      </a:lvl4pPr>
      <a:lvl5pPr marL="2763370" eaLnBrk="1" hangingPunct="1">
        <a:defRPr>
          <a:latin typeface="+mn-lt"/>
          <a:ea typeface="+mn-ea"/>
          <a:cs typeface="+mn-cs"/>
        </a:defRPr>
      </a:lvl5pPr>
      <a:lvl6pPr marL="3454212" eaLnBrk="1" hangingPunct="1">
        <a:defRPr>
          <a:latin typeface="+mn-lt"/>
          <a:ea typeface="+mn-ea"/>
          <a:cs typeface="+mn-cs"/>
        </a:defRPr>
      </a:lvl6pPr>
      <a:lvl7pPr marL="4145055" eaLnBrk="1" hangingPunct="1">
        <a:defRPr>
          <a:latin typeface="+mn-lt"/>
          <a:ea typeface="+mn-ea"/>
          <a:cs typeface="+mn-cs"/>
        </a:defRPr>
      </a:lvl7pPr>
      <a:lvl8pPr marL="4835896" eaLnBrk="1" hangingPunct="1">
        <a:defRPr>
          <a:latin typeface="+mn-lt"/>
          <a:ea typeface="+mn-ea"/>
          <a:cs typeface="+mn-cs"/>
        </a:defRPr>
      </a:lvl8pPr>
      <a:lvl9pPr marL="552673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90843" eaLnBrk="1" hangingPunct="1">
        <a:defRPr>
          <a:latin typeface="+mn-lt"/>
          <a:ea typeface="+mn-ea"/>
          <a:cs typeface="+mn-cs"/>
        </a:defRPr>
      </a:lvl2pPr>
      <a:lvl3pPr marL="1381685" eaLnBrk="1" hangingPunct="1">
        <a:defRPr>
          <a:latin typeface="+mn-lt"/>
          <a:ea typeface="+mn-ea"/>
          <a:cs typeface="+mn-cs"/>
        </a:defRPr>
      </a:lvl3pPr>
      <a:lvl4pPr marL="2072527" eaLnBrk="1" hangingPunct="1">
        <a:defRPr>
          <a:latin typeface="+mn-lt"/>
          <a:ea typeface="+mn-ea"/>
          <a:cs typeface="+mn-cs"/>
        </a:defRPr>
      </a:lvl4pPr>
      <a:lvl5pPr marL="2763370" eaLnBrk="1" hangingPunct="1">
        <a:defRPr>
          <a:latin typeface="+mn-lt"/>
          <a:ea typeface="+mn-ea"/>
          <a:cs typeface="+mn-cs"/>
        </a:defRPr>
      </a:lvl5pPr>
      <a:lvl6pPr marL="3454212" eaLnBrk="1" hangingPunct="1">
        <a:defRPr>
          <a:latin typeface="+mn-lt"/>
          <a:ea typeface="+mn-ea"/>
          <a:cs typeface="+mn-cs"/>
        </a:defRPr>
      </a:lvl6pPr>
      <a:lvl7pPr marL="4145055" eaLnBrk="1" hangingPunct="1">
        <a:defRPr>
          <a:latin typeface="+mn-lt"/>
          <a:ea typeface="+mn-ea"/>
          <a:cs typeface="+mn-cs"/>
        </a:defRPr>
      </a:lvl7pPr>
      <a:lvl8pPr marL="4835896" eaLnBrk="1" hangingPunct="1">
        <a:defRPr>
          <a:latin typeface="+mn-lt"/>
          <a:ea typeface="+mn-ea"/>
          <a:cs typeface="+mn-cs"/>
        </a:defRPr>
      </a:lvl8pPr>
      <a:lvl9pPr marL="5526739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800" y="1049987"/>
            <a:ext cx="11917680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950" b="1" spc="-10" dirty="0"/>
              <a:t>AGILE</a:t>
            </a:r>
            <a:r>
              <a:rPr sz="4950" b="1" spc="-254" dirty="0"/>
              <a:t> </a:t>
            </a:r>
            <a:r>
              <a:rPr sz="4950" b="1" spc="-10" dirty="0"/>
              <a:t>(SCRUM)</a:t>
            </a:r>
            <a:endParaRPr sz="4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95347" y="2379563"/>
            <a:ext cx="8126095" cy="305625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201930" indent="-189230" algn="just">
              <a:spcBef>
                <a:spcPts val="875"/>
              </a:spcBef>
              <a:buFont typeface="Arial"/>
              <a:buChar char="•"/>
              <a:tabLst>
                <a:tab pos="201930" algn="l"/>
              </a:tabLst>
            </a:pPr>
            <a:r>
              <a:rPr sz="1650" b="1" i="1" spc="-95" dirty="0">
                <a:solidFill>
                  <a:schemeClr val="tx1"/>
                </a:solidFill>
                <a:latin typeface="Georgia"/>
                <a:cs typeface="Georgia"/>
              </a:rPr>
              <a:t>Definition</a:t>
            </a:r>
            <a:r>
              <a:rPr sz="1650" b="1" i="1" spc="-19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55" dirty="0">
                <a:solidFill>
                  <a:schemeClr val="tx1"/>
                </a:solidFill>
                <a:latin typeface="Georgia"/>
                <a:cs typeface="Georgia"/>
              </a:rPr>
              <a:t>of</a:t>
            </a:r>
            <a:r>
              <a:rPr sz="1650" b="1" i="1" spc="-17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60" dirty="0">
                <a:solidFill>
                  <a:schemeClr val="tx1"/>
                </a:solidFill>
                <a:latin typeface="Georgia"/>
                <a:cs typeface="Georgia"/>
              </a:rPr>
              <a:t>Scrum–ScrumFramework</a:t>
            </a:r>
            <a:endParaRPr sz="1650" dirty="0">
              <a:solidFill>
                <a:schemeClr val="tx1"/>
              </a:solidFill>
              <a:latin typeface="Georgia"/>
              <a:cs typeface="Georgia"/>
            </a:endParaRPr>
          </a:p>
          <a:p>
            <a:pPr marL="201295" marR="5080" indent="-189230" algn="just">
              <a:lnSpc>
                <a:spcPct val="120000"/>
              </a:lnSpc>
              <a:spcBef>
                <a:spcPts val="384"/>
              </a:spcBef>
              <a:buFont typeface="Arial"/>
              <a:buChar char="•"/>
              <a:tabLst>
                <a:tab pos="201295" algn="l"/>
              </a:tabLst>
            </a:pPr>
            <a:r>
              <a:rPr sz="1650" b="1" i="1" spc="-60" dirty="0">
                <a:solidFill>
                  <a:schemeClr val="tx1"/>
                </a:solidFill>
                <a:latin typeface="Georgia"/>
                <a:cs typeface="Georgia"/>
              </a:rPr>
              <a:t>Scrumis</a:t>
            </a:r>
            <a:r>
              <a:rPr sz="1650" b="1" i="1" spc="-12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dirty="0">
                <a:solidFill>
                  <a:schemeClr val="tx1"/>
                </a:solidFill>
                <a:latin typeface="Georgia"/>
                <a:cs typeface="Georgia"/>
              </a:rPr>
              <a:t>a</a:t>
            </a:r>
            <a:r>
              <a:rPr sz="1650" b="1" i="1" spc="-26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80" dirty="0">
                <a:solidFill>
                  <a:schemeClr val="tx1"/>
                </a:solidFill>
                <a:latin typeface="Georgia"/>
                <a:cs typeface="Georgia"/>
              </a:rPr>
              <a:t>frameworkinwhichthe</a:t>
            </a:r>
            <a:r>
              <a:rPr sz="1650" b="1" i="1" spc="-24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45" dirty="0">
                <a:solidFill>
                  <a:schemeClr val="tx1"/>
                </a:solidFill>
                <a:latin typeface="Georgia"/>
                <a:cs typeface="Georgia"/>
              </a:rPr>
              <a:t>teamsolves</a:t>
            </a:r>
            <a:r>
              <a:rPr sz="1650" b="1" i="1" spc="-15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45" dirty="0">
                <a:solidFill>
                  <a:schemeClr val="tx1"/>
                </a:solidFill>
                <a:latin typeface="Georgia"/>
                <a:cs typeface="Georgia"/>
              </a:rPr>
              <a:t>complexproblemsandcomes-</a:t>
            </a:r>
            <a:r>
              <a:rPr sz="1650" b="1" i="1" spc="-25" dirty="0">
                <a:solidFill>
                  <a:schemeClr val="tx1"/>
                </a:solidFill>
                <a:latin typeface="Georgia"/>
                <a:cs typeface="Georgia"/>
              </a:rPr>
              <a:t>up</a:t>
            </a:r>
            <a:r>
              <a:rPr sz="1650" b="1" i="1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85" dirty="0">
                <a:solidFill>
                  <a:schemeClr val="tx1"/>
                </a:solidFill>
                <a:latin typeface="Georgia"/>
                <a:cs typeface="Georgia"/>
              </a:rPr>
              <a:t>withproductive&amp;</a:t>
            </a:r>
            <a:r>
              <a:rPr sz="1650" b="1" i="1" spc="-18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95" dirty="0">
                <a:solidFill>
                  <a:schemeClr val="tx1"/>
                </a:solidFill>
                <a:latin typeface="Georgia"/>
                <a:cs typeface="Georgia"/>
              </a:rPr>
              <a:t>innovativesolutions</a:t>
            </a:r>
            <a:r>
              <a:rPr sz="1650" b="1" i="1" spc="-22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45" dirty="0">
                <a:solidFill>
                  <a:schemeClr val="tx1"/>
                </a:solidFill>
                <a:latin typeface="Georgia"/>
                <a:cs typeface="Georgia"/>
              </a:rPr>
              <a:t>thatareof</a:t>
            </a:r>
            <a:r>
              <a:rPr sz="1650" b="1" i="1" spc="-23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45" dirty="0">
                <a:solidFill>
                  <a:schemeClr val="tx1"/>
                </a:solidFill>
                <a:latin typeface="Georgia"/>
                <a:cs typeface="Georgia"/>
              </a:rPr>
              <a:t>thehighestpossiblequality.Itis</a:t>
            </a:r>
            <a:r>
              <a:rPr sz="1650" b="1" i="1" dirty="0">
                <a:solidFill>
                  <a:schemeClr val="tx1"/>
                </a:solidFill>
                <a:latin typeface="Georgia"/>
                <a:cs typeface="Georgia"/>
              </a:rPr>
              <a:t> a </a:t>
            </a:r>
            <a:r>
              <a:rPr sz="1650" b="1" i="1" spc="-95" dirty="0">
                <a:solidFill>
                  <a:schemeClr val="tx1"/>
                </a:solidFill>
                <a:latin typeface="Georgia"/>
                <a:cs typeface="Georgia"/>
              </a:rPr>
              <a:t>frameworkthat</a:t>
            </a:r>
            <a:r>
              <a:rPr sz="1650" b="1" i="1" spc="-25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65" dirty="0">
                <a:solidFill>
                  <a:schemeClr val="tx1"/>
                </a:solidFill>
                <a:latin typeface="Georgia"/>
                <a:cs typeface="Georgia"/>
              </a:rPr>
              <a:t>ass</a:t>
            </a:r>
            <a:r>
              <a:rPr sz="1650" b="1" i="1" spc="-80" dirty="0">
                <a:solidFill>
                  <a:schemeClr val="tx1"/>
                </a:solidFill>
                <a:latin typeface="Georgia"/>
                <a:cs typeface="Georgia"/>
              </a:rPr>
              <a:t>i</a:t>
            </a:r>
            <a:r>
              <a:rPr sz="1650" b="1" i="1" spc="-65" dirty="0">
                <a:solidFill>
                  <a:schemeClr val="tx1"/>
                </a:solidFill>
                <a:latin typeface="Georgia"/>
                <a:cs typeface="Georgia"/>
              </a:rPr>
              <a:t>s</a:t>
            </a:r>
            <a:r>
              <a:rPr sz="1650" b="1" i="1" spc="-70" dirty="0">
                <a:solidFill>
                  <a:schemeClr val="tx1"/>
                </a:solidFill>
                <a:latin typeface="Georgia"/>
                <a:cs typeface="Georgia"/>
              </a:rPr>
              <a:t>t</a:t>
            </a:r>
            <a:r>
              <a:rPr sz="1650" b="1" i="1" dirty="0">
                <a:solidFill>
                  <a:schemeClr val="tx1"/>
                </a:solidFill>
                <a:latin typeface="Georgia"/>
                <a:cs typeface="Georgia"/>
              </a:rPr>
              <a:t>s</a:t>
            </a:r>
            <a:r>
              <a:rPr sz="1650" b="1" i="1" spc="-15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50" dirty="0">
                <a:solidFill>
                  <a:schemeClr val="tx1"/>
                </a:solidFill>
                <a:latin typeface="Georgia"/>
                <a:cs typeface="Georgia"/>
              </a:rPr>
              <a:t>the</a:t>
            </a:r>
            <a:r>
              <a:rPr sz="1650" b="1" i="1" spc="-14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30" dirty="0">
                <a:solidFill>
                  <a:schemeClr val="tx1"/>
                </a:solidFill>
                <a:latin typeface="Georgia"/>
                <a:cs typeface="Georgia"/>
              </a:rPr>
              <a:t>smooth&amp;</a:t>
            </a:r>
            <a:r>
              <a:rPr sz="1650" b="1" i="1" spc="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90" dirty="0">
                <a:solidFill>
                  <a:schemeClr val="tx1"/>
                </a:solidFill>
                <a:latin typeface="Georgia"/>
                <a:cs typeface="Georgia"/>
              </a:rPr>
              <a:t>productive</a:t>
            </a:r>
            <a:r>
              <a:rPr sz="1650" b="1" i="1" spc="-26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135" dirty="0">
                <a:solidFill>
                  <a:schemeClr val="tx1"/>
                </a:solidFill>
                <a:latin typeface="Georgia"/>
                <a:cs typeface="Georgia"/>
              </a:rPr>
              <a:t>w</a:t>
            </a:r>
            <a:r>
              <a:rPr sz="1650" b="1" i="1" spc="-110" dirty="0">
                <a:solidFill>
                  <a:schemeClr val="tx1"/>
                </a:solidFill>
                <a:latin typeface="Georgia"/>
                <a:cs typeface="Georgia"/>
              </a:rPr>
              <a:t>a</a:t>
            </a:r>
            <a:r>
              <a:rPr sz="1650" b="1" i="1" spc="-125" dirty="0">
                <a:solidFill>
                  <a:schemeClr val="tx1"/>
                </a:solidFill>
                <a:latin typeface="Georgia"/>
                <a:cs typeface="Georgia"/>
              </a:rPr>
              <a:t>y</a:t>
            </a:r>
            <a:r>
              <a:rPr sz="1650" b="1" i="1" spc="-114" dirty="0">
                <a:solidFill>
                  <a:schemeClr val="tx1"/>
                </a:solidFill>
                <a:latin typeface="Georgia"/>
                <a:cs typeface="Georgia"/>
              </a:rPr>
              <a:t>t</a:t>
            </a:r>
            <a:r>
              <a:rPr sz="1650" b="1" i="1" dirty="0">
                <a:solidFill>
                  <a:schemeClr val="tx1"/>
                </a:solidFill>
                <a:latin typeface="Georgia"/>
                <a:cs typeface="Georgia"/>
              </a:rPr>
              <a:t>o</a:t>
            </a:r>
            <a:r>
              <a:rPr sz="1650" b="1" i="1" spc="-22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75" dirty="0">
                <a:solidFill>
                  <a:schemeClr val="tx1"/>
                </a:solidFill>
                <a:latin typeface="Georgia"/>
                <a:cs typeface="Georgia"/>
              </a:rPr>
              <a:t>deliver</a:t>
            </a:r>
            <a:r>
              <a:rPr sz="1650" b="1" i="1" spc="-15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40" dirty="0">
                <a:solidFill>
                  <a:schemeClr val="tx1"/>
                </a:solidFill>
                <a:latin typeface="Georgia"/>
                <a:cs typeface="Georgia"/>
              </a:rPr>
              <a:t>end</a:t>
            </a:r>
            <a:r>
              <a:rPr sz="1650" b="1" i="1" spc="-12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85" dirty="0">
                <a:solidFill>
                  <a:schemeClr val="tx1"/>
                </a:solidFill>
                <a:latin typeface="Georgia"/>
                <a:cs typeface="Georgia"/>
              </a:rPr>
              <a:t>products</a:t>
            </a:r>
            <a:r>
              <a:rPr sz="1650" b="1" i="1" spc="-24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15" dirty="0">
                <a:solidFill>
                  <a:schemeClr val="tx1"/>
                </a:solidFill>
                <a:latin typeface="Georgia"/>
                <a:cs typeface="Georgia"/>
              </a:rPr>
              <a:t>&amp;</a:t>
            </a:r>
            <a:r>
              <a:rPr sz="1650" b="1" i="1" spc="-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45" dirty="0">
                <a:solidFill>
                  <a:schemeClr val="tx1"/>
                </a:solidFill>
                <a:latin typeface="Georgia"/>
                <a:cs typeface="Georgia"/>
              </a:rPr>
              <a:t>helps</a:t>
            </a:r>
            <a:r>
              <a:rPr sz="1650" b="1" i="1" spc="-22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55" dirty="0">
                <a:solidFill>
                  <a:schemeClr val="tx1"/>
                </a:solidFill>
                <a:latin typeface="Georgia"/>
                <a:cs typeface="Georgia"/>
              </a:rPr>
              <a:t>i</a:t>
            </a:r>
            <a:r>
              <a:rPr sz="1650" b="1" i="1" dirty="0">
                <a:solidFill>
                  <a:schemeClr val="tx1"/>
                </a:solidFill>
                <a:latin typeface="Georgia"/>
                <a:cs typeface="Georgia"/>
              </a:rPr>
              <a:t>n</a:t>
            </a:r>
            <a:r>
              <a:rPr sz="1650" b="1" i="1" spc="-27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90" dirty="0">
                <a:solidFill>
                  <a:schemeClr val="tx1"/>
                </a:solidFill>
                <a:latin typeface="Georgia"/>
                <a:cs typeface="Georgia"/>
              </a:rPr>
              <a:t>building</a:t>
            </a:r>
            <a:r>
              <a:rPr sz="1650" b="1" i="1" spc="-20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45" dirty="0">
                <a:solidFill>
                  <a:schemeClr val="tx1"/>
                </a:solidFill>
                <a:latin typeface="Georgia"/>
                <a:cs typeface="Georgia"/>
              </a:rPr>
              <a:t>agile</a:t>
            </a:r>
            <a:r>
              <a:rPr sz="1650" b="1" i="1" spc="5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65" dirty="0">
                <a:solidFill>
                  <a:schemeClr val="tx1"/>
                </a:solidFill>
                <a:latin typeface="Georgia"/>
                <a:cs typeface="Georgia"/>
              </a:rPr>
              <a:t>principles.</a:t>
            </a:r>
            <a:endParaRPr sz="1650" dirty="0">
              <a:solidFill>
                <a:schemeClr val="tx1"/>
              </a:solidFill>
              <a:latin typeface="Georgia"/>
              <a:cs typeface="Georgia"/>
            </a:endParaRPr>
          </a:p>
          <a:p>
            <a:pPr marL="201930" indent="-189230">
              <a:spcBef>
                <a:spcPts val="1595"/>
              </a:spcBef>
              <a:buFont typeface="Arial"/>
              <a:buChar char="•"/>
              <a:tabLst>
                <a:tab pos="201930" algn="l"/>
              </a:tabLst>
            </a:pPr>
            <a:r>
              <a:rPr sz="1650" b="1" i="1" spc="-105" dirty="0">
                <a:solidFill>
                  <a:schemeClr val="tx1"/>
                </a:solidFill>
                <a:latin typeface="Georgia"/>
                <a:cs typeface="Georgia"/>
              </a:rPr>
              <a:t>Scrum</a:t>
            </a:r>
            <a:r>
              <a:rPr sz="1650" b="1" i="1" spc="-15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650" b="1" i="1" spc="-25" dirty="0">
                <a:solidFill>
                  <a:schemeClr val="tx1"/>
                </a:solidFill>
                <a:latin typeface="Georgia"/>
                <a:cs typeface="Georgia"/>
              </a:rPr>
              <a:t>is:</a:t>
            </a:r>
            <a:endParaRPr sz="1650" dirty="0">
              <a:solidFill>
                <a:schemeClr val="tx1"/>
              </a:solidFill>
              <a:latin typeface="Georgia"/>
              <a:cs typeface="Georgia"/>
            </a:endParaRPr>
          </a:p>
          <a:p>
            <a:pPr marL="578485" lvl="1" indent="-187960">
              <a:spcBef>
                <a:spcPts val="815"/>
              </a:spcBef>
              <a:buFont typeface="Arial"/>
              <a:buChar char="•"/>
              <a:tabLst>
                <a:tab pos="578485" algn="l"/>
              </a:tabLst>
            </a:pPr>
            <a:r>
              <a:rPr sz="1450" b="1" i="1" spc="-10" dirty="0">
                <a:solidFill>
                  <a:schemeClr val="tx1"/>
                </a:solidFill>
                <a:latin typeface="Georgia"/>
                <a:cs typeface="Georgia"/>
              </a:rPr>
              <a:t>Lightweight</a:t>
            </a:r>
            <a:endParaRPr sz="1450" dirty="0">
              <a:solidFill>
                <a:schemeClr val="tx1"/>
              </a:solidFill>
              <a:latin typeface="Georgia"/>
              <a:cs typeface="Georgia"/>
            </a:endParaRPr>
          </a:p>
          <a:p>
            <a:pPr marL="577850" lvl="1" indent="-187325">
              <a:spcBef>
                <a:spcPts val="805"/>
              </a:spcBef>
              <a:buFont typeface="Arial"/>
              <a:buChar char="•"/>
              <a:tabLst>
                <a:tab pos="577850" algn="l"/>
              </a:tabLst>
            </a:pPr>
            <a:r>
              <a:rPr sz="1450" b="1" i="1" spc="-70" dirty="0">
                <a:solidFill>
                  <a:schemeClr val="tx1"/>
                </a:solidFill>
                <a:latin typeface="Georgia"/>
                <a:cs typeface="Georgia"/>
              </a:rPr>
              <a:t>Simple</a:t>
            </a:r>
            <a:r>
              <a:rPr sz="1450" b="1" i="1" spc="-5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450" b="1" i="1" spc="-65" dirty="0">
                <a:solidFill>
                  <a:schemeClr val="tx1"/>
                </a:solidFill>
                <a:latin typeface="Georgia"/>
                <a:cs typeface="Georgia"/>
              </a:rPr>
              <a:t>to</a:t>
            </a:r>
            <a:r>
              <a:rPr sz="1450" b="1" i="1" spc="-2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450" b="1" i="1" spc="-10" dirty="0">
                <a:solidFill>
                  <a:schemeClr val="tx1"/>
                </a:solidFill>
                <a:latin typeface="Georgia"/>
                <a:cs typeface="Georgia"/>
              </a:rPr>
              <a:t>understand</a:t>
            </a:r>
            <a:endParaRPr sz="1450" dirty="0">
              <a:solidFill>
                <a:schemeClr val="tx1"/>
              </a:solidFill>
              <a:latin typeface="Georgia"/>
              <a:cs typeface="Georgia"/>
            </a:endParaRPr>
          </a:p>
          <a:p>
            <a:pPr marL="577850" lvl="1" indent="-187325">
              <a:spcBef>
                <a:spcPts val="805"/>
              </a:spcBef>
              <a:buFont typeface="Arial"/>
              <a:buChar char="•"/>
              <a:tabLst>
                <a:tab pos="577850" algn="l"/>
              </a:tabLst>
            </a:pPr>
            <a:r>
              <a:rPr sz="1450" b="1" i="1" spc="-70" dirty="0">
                <a:solidFill>
                  <a:schemeClr val="tx1"/>
                </a:solidFill>
                <a:latin typeface="Georgia"/>
                <a:cs typeface="Georgia"/>
              </a:rPr>
              <a:t>Difficult</a:t>
            </a:r>
            <a:r>
              <a:rPr sz="1450" b="1" i="1" spc="-120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450" b="1" i="1" spc="-65" dirty="0">
                <a:solidFill>
                  <a:schemeClr val="tx1"/>
                </a:solidFill>
                <a:latin typeface="Georgia"/>
                <a:cs typeface="Georgia"/>
              </a:rPr>
              <a:t>to</a:t>
            </a:r>
            <a:r>
              <a:rPr sz="1450" b="1" i="1" spc="-5" dirty="0">
                <a:solidFill>
                  <a:schemeClr val="tx1"/>
                </a:solidFill>
                <a:latin typeface="Georgia"/>
                <a:cs typeface="Georgia"/>
              </a:rPr>
              <a:t> </a:t>
            </a:r>
            <a:r>
              <a:rPr sz="1450" b="1" i="1" spc="-10" dirty="0">
                <a:solidFill>
                  <a:schemeClr val="tx1"/>
                </a:solidFill>
                <a:latin typeface="Georgia"/>
                <a:cs typeface="Georgia"/>
              </a:rPr>
              <a:t>master</a:t>
            </a:r>
            <a:endParaRPr sz="1450" dirty="0">
              <a:solidFill>
                <a:schemeClr val="tx1"/>
              </a:solidFill>
              <a:latin typeface="Georgia"/>
              <a:cs typeface="Georg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823B5A-49F4-C04F-D404-E07F1563C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644353"/>
            <a:ext cx="11506030" cy="651047"/>
          </a:xfrm>
        </p:spPr>
        <p:txBody>
          <a:bodyPr/>
          <a:lstStyle/>
          <a:p>
            <a:r>
              <a:rPr lang="en-US" dirty="0"/>
              <a:t>What is scrum?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600" y="1057655"/>
            <a:ext cx="10058400" cy="56570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50159" y="1712977"/>
            <a:ext cx="5425440" cy="4346575"/>
          </a:xfrm>
          <a:custGeom>
            <a:avLst/>
            <a:gdLst/>
            <a:ahLst/>
            <a:cxnLst/>
            <a:rect l="l" t="t" r="r" b="b"/>
            <a:pathLst>
              <a:path w="5425440" h="4346575">
                <a:moveTo>
                  <a:pt x="5414645" y="0"/>
                </a:moveTo>
                <a:lnTo>
                  <a:pt x="1524" y="0"/>
                </a:lnTo>
                <a:lnTo>
                  <a:pt x="0" y="3048"/>
                </a:lnTo>
                <a:lnTo>
                  <a:pt x="0" y="4344543"/>
                </a:lnTo>
                <a:lnTo>
                  <a:pt x="1524" y="4346067"/>
                </a:lnTo>
                <a:lnTo>
                  <a:pt x="5422265" y="4346067"/>
                </a:lnTo>
                <a:lnTo>
                  <a:pt x="5425313" y="4344543"/>
                </a:lnTo>
                <a:lnTo>
                  <a:pt x="5425313" y="4336923"/>
                </a:lnTo>
                <a:lnTo>
                  <a:pt x="10667" y="4336923"/>
                </a:lnTo>
                <a:lnTo>
                  <a:pt x="10667" y="10668"/>
                </a:lnTo>
                <a:lnTo>
                  <a:pt x="5414645" y="10668"/>
                </a:lnTo>
                <a:lnTo>
                  <a:pt x="5414645" y="0"/>
                </a:lnTo>
                <a:close/>
              </a:path>
              <a:path w="5425440" h="4346575">
                <a:moveTo>
                  <a:pt x="5422265" y="0"/>
                </a:moveTo>
                <a:lnTo>
                  <a:pt x="5414645" y="0"/>
                </a:lnTo>
                <a:lnTo>
                  <a:pt x="5414645" y="4336923"/>
                </a:lnTo>
                <a:lnTo>
                  <a:pt x="5425313" y="4336923"/>
                </a:lnTo>
                <a:lnTo>
                  <a:pt x="5425313" y="3048"/>
                </a:lnTo>
                <a:lnTo>
                  <a:pt x="5422265" y="0"/>
                </a:lnTo>
                <a:close/>
              </a:path>
            </a:pathLst>
          </a:custGeom>
          <a:solidFill>
            <a:srgbClr val="2A5B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62593" y="1619452"/>
            <a:ext cx="143256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00" b="1" i="1" spc="-70" dirty="0">
                <a:solidFill>
                  <a:srgbClr val="44ACF7"/>
                </a:solidFill>
                <a:latin typeface="Georgia"/>
                <a:cs typeface="Georgia"/>
              </a:rPr>
              <a:t>ScrumValues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9498" y="1970608"/>
            <a:ext cx="2602865" cy="3616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1295" marR="78740" indent="-189230">
              <a:lnSpc>
                <a:spcPct val="100899"/>
              </a:lnSpc>
              <a:spcBef>
                <a:spcPts val="90"/>
              </a:spcBef>
              <a:buFont typeface="Arial"/>
              <a:buChar char="•"/>
              <a:tabLst>
                <a:tab pos="201295" algn="l"/>
              </a:tabLst>
            </a:pPr>
            <a:r>
              <a:rPr sz="1150" b="1" i="1" spc="-40" dirty="0">
                <a:solidFill>
                  <a:srgbClr val="FFFFFF"/>
                </a:solidFill>
                <a:latin typeface="Georgia"/>
                <a:cs typeface="Georgia"/>
              </a:rPr>
              <a:t>Commitment</a:t>
            </a:r>
            <a:r>
              <a:rPr sz="1150" i="1" spc="-40" dirty="0">
                <a:solidFill>
                  <a:srgbClr val="FFFFFF"/>
                </a:solidFill>
                <a:latin typeface="Georgia"/>
                <a:cs typeface="Georgia"/>
              </a:rPr>
              <a:t>–This</a:t>
            </a:r>
            <a:r>
              <a:rPr sz="1150" i="1" spc="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20" dirty="0">
                <a:solidFill>
                  <a:srgbClr val="FFFFFF"/>
                </a:solidFill>
                <a:latin typeface="Georgia"/>
                <a:cs typeface="Georgia"/>
              </a:rPr>
              <a:t>means 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dedicationto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30" dirty="0">
                <a:solidFill>
                  <a:srgbClr val="FFFFFF"/>
                </a:solidFill>
                <a:latin typeface="Georgia"/>
                <a:cs typeface="Georgia"/>
              </a:rPr>
              <a:t>providing</a:t>
            </a:r>
            <a:r>
              <a:rPr sz="1150" i="1" spc="-6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high</a:t>
            </a:r>
            <a:r>
              <a:rPr sz="1150" i="1"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25" dirty="0">
                <a:solidFill>
                  <a:srgbClr val="FFFFFF"/>
                </a:solidFill>
                <a:latin typeface="Georgia"/>
                <a:cs typeface="Georgia"/>
              </a:rPr>
              <a:t>quality, </a:t>
            </a:r>
            <a:r>
              <a:rPr sz="1150" i="1" spc="-30" dirty="0">
                <a:solidFill>
                  <a:srgbClr val="FFFFFF"/>
                </a:solidFill>
                <a:latin typeface="Georgia"/>
                <a:cs typeface="Georgia"/>
              </a:rPr>
              <a:t>workingsoftware</a:t>
            </a:r>
            <a:r>
              <a:rPr sz="1150" i="1" spc="-1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50" dirty="0">
                <a:solidFill>
                  <a:srgbClr val="FFFFFF"/>
                </a:solidFill>
                <a:latin typeface="Georgia"/>
                <a:cs typeface="Georgia"/>
              </a:rPr>
              <a:t>with</a:t>
            </a:r>
            <a:r>
              <a:rPr sz="1150" i="1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active collaboration.</a:t>
            </a:r>
            <a:endParaRPr sz="1150">
              <a:latin typeface="Georgia"/>
              <a:cs typeface="Georgia"/>
            </a:endParaRPr>
          </a:p>
          <a:p>
            <a:pPr marL="201295" marR="5080" indent="-189230">
              <a:lnSpc>
                <a:spcPct val="100299"/>
              </a:lnSpc>
              <a:spcBef>
                <a:spcPts val="969"/>
              </a:spcBef>
              <a:buFont typeface="Arial"/>
              <a:buChar char="•"/>
              <a:tabLst>
                <a:tab pos="201295" algn="l"/>
              </a:tabLst>
            </a:pPr>
            <a:r>
              <a:rPr sz="1150" b="1" i="1" spc="-70" dirty="0">
                <a:solidFill>
                  <a:srgbClr val="FFFFFF"/>
                </a:solidFill>
                <a:latin typeface="Georgia"/>
                <a:cs typeface="Georgia"/>
              </a:rPr>
              <a:t>Courage</a:t>
            </a:r>
            <a:r>
              <a:rPr sz="1150" b="1" i="1" spc="-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–Meansto</a:t>
            </a:r>
            <a:r>
              <a:rPr sz="1150" i="1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accommodate 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client’s</a:t>
            </a:r>
            <a:r>
              <a:rPr sz="1150" i="1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35" dirty="0">
                <a:solidFill>
                  <a:srgbClr val="FFFFFF"/>
                </a:solidFill>
                <a:latin typeface="Georgia"/>
                <a:cs typeface="Georgia"/>
              </a:rPr>
              <a:t>new</a:t>
            </a:r>
            <a:r>
              <a:rPr sz="1150" i="1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requirements</a:t>
            </a:r>
            <a:r>
              <a:rPr sz="1150" i="1" spc="-1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&amp;to</a:t>
            </a:r>
            <a:r>
              <a:rPr sz="1150" i="1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deliver </a:t>
            </a:r>
            <a:r>
              <a:rPr sz="1150" i="1" spc="-20" dirty="0">
                <a:solidFill>
                  <a:srgbClr val="FFFFFF"/>
                </a:solidFill>
                <a:latin typeface="Georgia"/>
                <a:cs typeface="Georgia"/>
              </a:rPr>
              <a:t>high-</a:t>
            </a:r>
            <a:r>
              <a:rPr sz="1150" i="1" spc="-25" dirty="0">
                <a:solidFill>
                  <a:srgbClr val="FFFFFF"/>
                </a:solidFill>
                <a:latin typeface="Georgia"/>
                <a:cs typeface="Georgia"/>
              </a:rPr>
              <a:t>quality</a:t>
            </a:r>
            <a:r>
              <a:rPr sz="1150" i="1" spc="-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products</a:t>
            </a:r>
            <a:r>
              <a:rPr sz="1150" i="1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20" dirty="0">
                <a:solidFill>
                  <a:srgbClr val="FFFFFF"/>
                </a:solidFill>
                <a:latin typeface="Georgia"/>
                <a:cs typeface="Georgia"/>
              </a:rPr>
              <a:t>every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 time,</a:t>
            </a:r>
            <a:r>
              <a:rPr sz="1150" i="1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25" dirty="0">
                <a:solidFill>
                  <a:srgbClr val="FFFFFF"/>
                </a:solidFill>
                <a:latin typeface="Georgia"/>
                <a:cs typeface="Georgia"/>
              </a:rPr>
              <a:t>in 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every</a:t>
            </a:r>
            <a:r>
              <a:rPr sz="1150" i="1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iteration.</a:t>
            </a:r>
            <a:endParaRPr sz="1150">
              <a:latin typeface="Georgia"/>
              <a:cs typeface="Georgia"/>
            </a:endParaRPr>
          </a:p>
          <a:p>
            <a:pPr marL="201295" marR="32384" indent="-189230">
              <a:lnSpc>
                <a:spcPct val="100099"/>
              </a:lnSpc>
              <a:spcBef>
                <a:spcPts val="805"/>
              </a:spcBef>
              <a:buFont typeface="Arial"/>
              <a:buChar char="•"/>
              <a:tabLst>
                <a:tab pos="201295" algn="l"/>
              </a:tabLst>
            </a:pPr>
            <a:r>
              <a:rPr sz="1150" b="1" i="1" spc="-80" dirty="0">
                <a:solidFill>
                  <a:srgbClr val="FFFFFF"/>
                </a:solidFill>
                <a:latin typeface="Georgia"/>
                <a:cs typeface="Georgia"/>
              </a:rPr>
              <a:t>Focus</a:t>
            </a:r>
            <a:r>
              <a:rPr sz="1150" b="1" i="1" spc="-1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35" dirty="0">
                <a:solidFill>
                  <a:srgbClr val="FFFFFF"/>
                </a:solidFill>
                <a:latin typeface="Georgia"/>
                <a:cs typeface="Georgia"/>
              </a:rPr>
              <a:t>–Means</a:t>
            </a:r>
            <a:r>
              <a:rPr sz="1150" i="1" spc="-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150" i="1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concentrateon </a:t>
            </a:r>
            <a:r>
              <a:rPr sz="1150" i="1" spc="-30" dirty="0">
                <a:solidFill>
                  <a:srgbClr val="FFFFFF"/>
                </a:solidFill>
                <a:latin typeface="Georgia"/>
                <a:cs typeface="Georgia"/>
              </a:rPr>
              <a:t>current</a:t>
            </a:r>
            <a:r>
              <a:rPr sz="1150" i="1" spc="-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25" dirty="0">
                <a:solidFill>
                  <a:srgbClr val="FFFFFF"/>
                </a:solidFill>
                <a:latin typeface="Georgia"/>
                <a:cs typeface="Georgia"/>
              </a:rPr>
              <a:t>priorities</a:t>
            </a:r>
            <a:r>
              <a:rPr sz="1150" i="1" spc="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irrespectiveof</a:t>
            </a:r>
            <a:r>
              <a:rPr sz="1150" i="1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20" dirty="0">
                <a:solidFill>
                  <a:srgbClr val="FFFFFF"/>
                </a:solidFill>
                <a:latin typeface="Georgia"/>
                <a:cs typeface="Georgia"/>
              </a:rPr>
              <a:t>their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changeability.</a:t>
            </a:r>
            <a:endParaRPr sz="1150">
              <a:latin typeface="Georgia"/>
              <a:cs typeface="Georgia"/>
            </a:endParaRPr>
          </a:p>
          <a:p>
            <a:pPr marL="201295" marR="33020" indent="-189230">
              <a:lnSpc>
                <a:spcPct val="100400"/>
              </a:lnSpc>
              <a:spcBef>
                <a:spcPts val="770"/>
              </a:spcBef>
              <a:buFont typeface="Arial"/>
              <a:buChar char="•"/>
              <a:tabLst>
                <a:tab pos="201295" algn="l"/>
              </a:tabLst>
            </a:pPr>
            <a:r>
              <a:rPr sz="1150" b="1" i="1" spc="-50" dirty="0">
                <a:solidFill>
                  <a:srgbClr val="FFFFFF"/>
                </a:solidFill>
                <a:latin typeface="Georgia"/>
                <a:cs typeface="Georgia"/>
              </a:rPr>
              <a:t>Openness</a:t>
            </a:r>
            <a:r>
              <a:rPr sz="1150" b="1" i="1" spc="-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35" dirty="0">
                <a:solidFill>
                  <a:srgbClr val="FFFFFF"/>
                </a:solidFill>
                <a:latin typeface="Georgia"/>
                <a:cs typeface="Georgia"/>
              </a:rPr>
              <a:t>–Means</a:t>
            </a:r>
            <a:r>
              <a:rPr sz="1150" i="1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45" dirty="0">
                <a:solidFill>
                  <a:srgbClr val="FFFFFF"/>
                </a:solidFill>
                <a:latin typeface="Georgia"/>
                <a:cs typeface="Georgia"/>
              </a:rPr>
              <a:t>transparency</a:t>
            </a:r>
            <a:r>
              <a:rPr sz="1150" i="1" spc="-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25" dirty="0">
                <a:solidFill>
                  <a:srgbClr val="FFFFFF"/>
                </a:solidFill>
                <a:latin typeface="Georgia"/>
                <a:cs typeface="Georgia"/>
              </a:rPr>
              <a:t>in 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doing</a:t>
            </a:r>
            <a:r>
              <a:rPr sz="1150" i="1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40" dirty="0">
                <a:solidFill>
                  <a:srgbClr val="FFFFFF"/>
                </a:solidFill>
                <a:latin typeface="Georgia"/>
                <a:cs typeface="Georgia"/>
              </a:rPr>
              <a:t>workwith</a:t>
            </a:r>
            <a:r>
              <a:rPr sz="1150" i="1" spc="-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stakeholders, consistency</a:t>
            </a:r>
            <a:r>
              <a:rPr sz="1150" i="1" spc="-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20" dirty="0">
                <a:solidFill>
                  <a:srgbClr val="FFFFFF"/>
                </a:solidFill>
                <a:latin typeface="Georgia"/>
                <a:cs typeface="Georgia"/>
              </a:rPr>
              <a:t>withinthe</a:t>
            </a:r>
            <a:r>
              <a:rPr sz="1150" i="1" spc="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team, 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openness</a:t>
            </a:r>
            <a:r>
              <a:rPr sz="1150" i="1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1150" i="1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accept</a:t>
            </a:r>
            <a:r>
              <a:rPr sz="1150" i="1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150" i="1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20" dirty="0">
                <a:solidFill>
                  <a:srgbClr val="FFFFFF"/>
                </a:solidFill>
                <a:latin typeface="Georgia"/>
                <a:cs typeface="Georgia"/>
              </a:rPr>
              <a:t>new</a:t>
            </a:r>
            <a:r>
              <a:rPr sz="1150" i="1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features.</a:t>
            </a:r>
            <a:endParaRPr sz="1150">
              <a:latin typeface="Georgia"/>
              <a:cs typeface="Georgia"/>
            </a:endParaRPr>
          </a:p>
          <a:p>
            <a:pPr marL="201295" marR="35560" indent="-189230">
              <a:lnSpc>
                <a:spcPct val="100099"/>
              </a:lnSpc>
              <a:spcBef>
                <a:spcPts val="805"/>
              </a:spcBef>
              <a:buFont typeface="Arial"/>
              <a:buChar char="•"/>
              <a:tabLst>
                <a:tab pos="201295" algn="l"/>
              </a:tabLst>
            </a:pPr>
            <a:r>
              <a:rPr sz="1150" b="1" i="1" spc="-35" dirty="0">
                <a:solidFill>
                  <a:srgbClr val="FFFFFF"/>
                </a:solidFill>
                <a:latin typeface="Georgia"/>
                <a:cs typeface="Georgia"/>
              </a:rPr>
              <a:t>Respect</a:t>
            </a:r>
            <a:r>
              <a:rPr sz="1150" i="1" spc="-35" dirty="0">
                <a:solidFill>
                  <a:srgbClr val="FFFFFF"/>
                </a:solidFill>
                <a:latin typeface="Georgia"/>
                <a:cs typeface="Georgia"/>
              </a:rPr>
              <a:t>–Means</a:t>
            </a:r>
            <a:r>
              <a:rPr sz="1150" i="1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respecting</a:t>
            </a:r>
            <a:r>
              <a:rPr sz="1150" i="1" spc="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25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 roles,</a:t>
            </a:r>
            <a:r>
              <a:rPr sz="1150" i="1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30" dirty="0">
                <a:solidFill>
                  <a:srgbClr val="FFFFFF"/>
                </a:solidFill>
                <a:latin typeface="Georgia"/>
                <a:cs typeface="Georgia"/>
              </a:rPr>
              <a:t>norms,</a:t>
            </a:r>
            <a:r>
              <a:rPr sz="1150" i="1" spc="-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dirty="0">
                <a:solidFill>
                  <a:srgbClr val="FFFFFF"/>
                </a:solidFill>
                <a:latin typeface="Georgia"/>
                <a:cs typeface="Georgia"/>
              </a:rPr>
              <a:t>needs</a:t>
            </a:r>
            <a:r>
              <a:rPr sz="1150" i="1" spc="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&amp;expectations</a:t>
            </a:r>
            <a:r>
              <a:rPr sz="1150" i="1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25" dirty="0">
                <a:solidFill>
                  <a:srgbClr val="FFFFFF"/>
                </a:solidFill>
                <a:latin typeface="Georgia"/>
                <a:cs typeface="Georgia"/>
              </a:rPr>
              <a:t>of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variousscrum</a:t>
            </a:r>
            <a:r>
              <a:rPr sz="1150" i="1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50" i="1" spc="-10" dirty="0">
                <a:solidFill>
                  <a:srgbClr val="FFFFFF"/>
                </a:solidFill>
                <a:latin typeface="Georgia"/>
                <a:cs typeface="Georgia"/>
              </a:rPr>
              <a:t>partners.</a:t>
            </a:r>
            <a:endParaRPr sz="11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600" y="1057655"/>
            <a:ext cx="10058400" cy="56570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031744" y="5154167"/>
            <a:ext cx="8458200" cy="1014730"/>
          </a:xfrm>
          <a:custGeom>
            <a:avLst/>
            <a:gdLst/>
            <a:ahLst/>
            <a:cxnLst/>
            <a:rect l="l" t="t" r="r" b="b"/>
            <a:pathLst>
              <a:path w="8458200" h="1014729">
                <a:moveTo>
                  <a:pt x="4228084" y="0"/>
                </a:moveTo>
                <a:lnTo>
                  <a:pt x="4071366" y="380"/>
                </a:lnTo>
                <a:lnTo>
                  <a:pt x="3916045" y="1396"/>
                </a:lnTo>
                <a:lnTo>
                  <a:pt x="3762248" y="3047"/>
                </a:lnTo>
                <a:lnTo>
                  <a:pt x="3610102" y="5460"/>
                </a:lnTo>
                <a:lnTo>
                  <a:pt x="3459734" y="8381"/>
                </a:lnTo>
                <a:lnTo>
                  <a:pt x="3311271" y="12064"/>
                </a:lnTo>
                <a:lnTo>
                  <a:pt x="3164586" y="16255"/>
                </a:lnTo>
                <a:lnTo>
                  <a:pt x="3020060" y="21081"/>
                </a:lnTo>
                <a:lnTo>
                  <a:pt x="2877566" y="26415"/>
                </a:lnTo>
                <a:lnTo>
                  <a:pt x="2737231" y="32511"/>
                </a:lnTo>
                <a:lnTo>
                  <a:pt x="2599436" y="39115"/>
                </a:lnTo>
                <a:lnTo>
                  <a:pt x="2463927" y="46227"/>
                </a:lnTo>
                <a:lnTo>
                  <a:pt x="2330958" y="53974"/>
                </a:lnTo>
                <a:lnTo>
                  <a:pt x="2200656" y="62229"/>
                </a:lnTo>
                <a:lnTo>
                  <a:pt x="2073021" y="70865"/>
                </a:lnTo>
                <a:lnTo>
                  <a:pt x="1948180" y="80136"/>
                </a:lnTo>
                <a:lnTo>
                  <a:pt x="1826387" y="89915"/>
                </a:lnTo>
                <a:lnTo>
                  <a:pt x="1707515" y="100202"/>
                </a:lnTo>
                <a:lnTo>
                  <a:pt x="1535176" y="116331"/>
                </a:lnTo>
                <a:lnTo>
                  <a:pt x="1424305" y="127761"/>
                </a:lnTo>
                <a:lnTo>
                  <a:pt x="1316863" y="139699"/>
                </a:lnTo>
                <a:lnTo>
                  <a:pt x="1212723" y="152018"/>
                </a:lnTo>
                <a:lnTo>
                  <a:pt x="1112139" y="164591"/>
                </a:lnTo>
                <a:lnTo>
                  <a:pt x="1015365" y="177799"/>
                </a:lnTo>
                <a:lnTo>
                  <a:pt x="922401" y="191261"/>
                </a:lnTo>
                <a:lnTo>
                  <a:pt x="833120" y="205104"/>
                </a:lnTo>
                <a:lnTo>
                  <a:pt x="790067" y="212216"/>
                </a:lnTo>
                <a:lnTo>
                  <a:pt x="706882" y="226694"/>
                </a:lnTo>
                <a:lnTo>
                  <a:pt x="666750" y="234060"/>
                </a:lnTo>
                <a:lnTo>
                  <a:pt x="589788" y="249046"/>
                </a:lnTo>
                <a:lnTo>
                  <a:pt x="517017" y="264286"/>
                </a:lnTo>
                <a:lnTo>
                  <a:pt x="448563" y="280034"/>
                </a:lnTo>
                <a:lnTo>
                  <a:pt x="384429" y="295909"/>
                </a:lnTo>
                <a:lnTo>
                  <a:pt x="324993" y="312165"/>
                </a:lnTo>
                <a:lnTo>
                  <a:pt x="270256" y="328802"/>
                </a:lnTo>
                <a:lnTo>
                  <a:pt x="220218" y="345566"/>
                </a:lnTo>
                <a:lnTo>
                  <a:pt x="175133" y="362584"/>
                </a:lnTo>
                <a:lnTo>
                  <a:pt x="134874" y="379856"/>
                </a:lnTo>
                <a:lnTo>
                  <a:pt x="84010" y="406399"/>
                </a:lnTo>
                <a:lnTo>
                  <a:pt x="44843" y="433323"/>
                </a:lnTo>
                <a:lnTo>
                  <a:pt x="17665" y="460755"/>
                </a:lnTo>
                <a:lnTo>
                  <a:pt x="711" y="497966"/>
                </a:lnTo>
                <a:lnTo>
                  <a:pt x="0" y="507237"/>
                </a:lnTo>
                <a:lnTo>
                  <a:pt x="2844" y="526033"/>
                </a:lnTo>
                <a:lnTo>
                  <a:pt x="25361" y="562990"/>
                </a:lnTo>
                <a:lnTo>
                  <a:pt x="56578" y="590422"/>
                </a:lnTo>
                <a:lnTo>
                  <a:pt x="99682" y="617092"/>
                </a:lnTo>
                <a:lnTo>
                  <a:pt x="134874" y="634745"/>
                </a:lnTo>
                <a:lnTo>
                  <a:pt x="175133" y="652017"/>
                </a:lnTo>
                <a:lnTo>
                  <a:pt x="220218" y="669035"/>
                </a:lnTo>
                <a:lnTo>
                  <a:pt x="270256" y="685799"/>
                </a:lnTo>
                <a:lnTo>
                  <a:pt x="324993" y="702436"/>
                </a:lnTo>
                <a:lnTo>
                  <a:pt x="384429" y="718692"/>
                </a:lnTo>
                <a:lnTo>
                  <a:pt x="448563" y="734567"/>
                </a:lnTo>
                <a:lnTo>
                  <a:pt x="517017" y="750315"/>
                </a:lnTo>
                <a:lnTo>
                  <a:pt x="589788" y="765555"/>
                </a:lnTo>
                <a:lnTo>
                  <a:pt x="666750" y="780541"/>
                </a:lnTo>
                <a:lnTo>
                  <a:pt x="706882" y="787907"/>
                </a:lnTo>
                <a:lnTo>
                  <a:pt x="790067" y="802385"/>
                </a:lnTo>
                <a:lnTo>
                  <a:pt x="833120" y="809497"/>
                </a:lnTo>
                <a:lnTo>
                  <a:pt x="877316" y="816355"/>
                </a:lnTo>
                <a:lnTo>
                  <a:pt x="968375" y="830071"/>
                </a:lnTo>
                <a:lnTo>
                  <a:pt x="1015365" y="836802"/>
                </a:lnTo>
                <a:lnTo>
                  <a:pt x="1112139" y="850010"/>
                </a:lnTo>
                <a:lnTo>
                  <a:pt x="1212723" y="862583"/>
                </a:lnTo>
                <a:lnTo>
                  <a:pt x="1316863" y="874902"/>
                </a:lnTo>
                <a:lnTo>
                  <a:pt x="1424305" y="886840"/>
                </a:lnTo>
                <a:lnTo>
                  <a:pt x="1535176" y="898270"/>
                </a:lnTo>
                <a:lnTo>
                  <a:pt x="1707515" y="914399"/>
                </a:lnTo>
                <a:lnTo>
                  <a:pt x="1826387" y="924686"/>
                </a:lnTo>
                <a:lnTo>
                  <a:pt x="1948180" y="934465"/>
                </a:lnTo>
                <a:lnTo>
                  <a:pt x="2073021" y="943736"/>
                </a:lnTo>
                <a:lnTo>
                  <a:pt x="2200656" y="952372"/>
                </a:lnTo>
                <a:lnTo>
                  <a:pt x="2330958" y="960627"/>
                </a:lnTo>
                <a:lnTo>
                  <a:pt x="2463927" y="968374"/>
                </a:lnTo>
                <a:lnTo>
                  <a:pt x="2599436" y="975486"/>
                </a:lnTo>
                <a:lnTo>
                  <a:pt x="2737231" y="982090"/>
                </a:lnTo>
                <a:lnTo>
                  <a:pt x="2877566" y="988186"/>
                </a:lnTo>
                <a:lnTo>
                  <a:pt x="3020060" y="993520"/>
                </a:lnTo>
                <a:lnTo>
                  <a:pt x="3164586" y="998346"/>
                </a:lnTo>
                <a:lnTo>
                  <a:pt x="3311271" y="1002537"/>
                </a:lnTo>
                <a:lnTo>
                  <a:pt x="3459734" y="1006220"/>
                </a:lnTo>
                <a:lnTo>
                  <a:pt x="3610102" y="1009141"/>
                </a:lnTo>
                <a:lnTo>
                  <a:pt x="3762248" y="1011554"/>
                </a:lnTo>
                <a:lnTo>
                  <a:pt x="3916045" y="1013205"/>
                </a:lnTo>
                <a:lnTo>
                  <a:pt x="4071366" y="1014221"/>
                </a:lnTo>
                <a:lnTo>
                  <a:pt x="4228084" y="1014602"/>
                </a:lnTo>
                <a:lnTo>
                  <a:pt x="4384802" y="1014221"/>
                </a:lnTo>
                <a:lnTo>
                  <a:pt x="4540123" y="1013205"/>
                </a:lnTo>
                <a:lnTo>
                  <a:pt x="4693920" y="1011554"/>
                </a:lnTo>
                <a:lnTo>
                  <a:pt x="4846066" y="1009141"/>
                </a:lnTo>
                <a:lnTo>
                  <a:pt x="4996434" y="1006220"/>
                </a:lnTo>
                <a:lnTo>
                  <a:pt x="5145024" y="1002537"/>
                </a:lnTo>
                <a:lnTo>
                  <a:pt x="5291582" y="998346"/>
                </a:lnTo>
                <a:lnTo>
                  <a:pt x="5436235" y="993520"/>
                </a:lnTo>
                <a:lnTo>
                  <a:pt x="5578856" y="988186"/>
                </a:lnTo>
                <a:lnTo>
                  <a:pt x="5719064" y="982090"/>
                </a:lnTo>
                <a:lnTo>
                  <a:pt x="5856986" y="975486"/>
                </a:lnTo>
                <a:lnTo>
                  <a:pt x="5992495" y="968374"/>
                </a:lnTo>
                <a:lnTo>
                  <a:pt x="6125464" y="960627"/>
                </a:lnTo>
                <a:lnTo>
                  <a:pt x="6255766" y="952372"/>
                </a:lnTo>
                <a:lnTo>
                  <a:pt x="6383528" y="943736"/>
                </a:lnTo>
                <a:lnTo>
                  <a:pt x="6508369" y="934465"/>
                </a:lnTo>
                <a:lnTo>
                  <a:pt x="6630289" y="924686"/>
                </a:lnTo>
                <a:lnTo>
                  <a:pt x="6749161" y="914399"/>
                </a:lnTo>
                <a:lnTo>
                  <a:pt x="6921627" y="898270"/>
                </a:lnTo>
                <a:lnTo>
                  <a:pt x="7032498" y="886840"/>
                </a:lnTo>
                <a:lnTo>
                  <a:pt x="7140067" y="874902"/>
                </a:lnTo>
                <a:lnTo>
                  <a:pt x="7244334" y="862583"/>
                </a:lnTo>
                <a:lnTo>
                  <a:pt x="7344791" y="850010"/>
                </a:lnTo>
                <a:lnTo>
                  <a:pt x="7441692" y="836802"/>
                </a:lnTo>
                <a:lnTo>
                  <a:pt x="7488682" y="830071"/>
                </a:lnTo>
                <a:lnTo>
                  <a:pt x="7579868" y="816355"/>
                </a:lnTo>
                <a:lnTo>
                  <a:pt x="7623936" y="809497"/>
                </a:lnTo>
                <a:lnTo>
                  <a:pt x="7667117" y="802385"/>
                </a:lnTo>
                <a:lnTo>
                  <a:pt x="7750429" y="787907"/>
                </a:lnTo>
                <a:lnTo>
                  <a:pt x="7790434" y="780541"/>
                </a:lnTo>
                <a:lnTo>
                  <a:pt x="7867523" y="765555"/>
                </a:lnTo>
                <a:lnTo>
                  <a:pt x="7940421" y="750315"/>
                </a:lnTo>
                <a:lnTo>
                  <a:pt x="8008874" y="734567"/>
                </a:lnTo>
                <a:lnTo>
                  <a:pt x="8073009" y="718692"/>
                </a:lnTo>
                <a:lnTo>
                  <a:pt x="8132445" y="702436"/>
                </a:lnTo>
                <a:lnTo>
                  <a:pt x="8187182" y="685799"/>
                </a:lnTo>
                <a:lnTo>
                  <a:pt x="8237220" y="669035"/>
                </a:lnTo>
                <a:lnTo>
                  <a:pt x="8282432" y="652017"/>
                </a:lnTo>
                <a:lnTo>
                  <a:pt x="8322691" y="634745"/>
                </a:lnTo>
                <a:lnTo>
                  <a:pt x="8373618" y="608202"/>
                </a:lnTo>
                <a:lnTo>
                  <a:pt x="8412861" y="581278"/>
                </a:lnTo>
                <a:lnTo>
                  <a:pt x="8440039" y="553846"/>
                </a:lnTo>
                <a:lnTo>
                  <a:pt x="8456930" y="516635"/>
                </a:lnTo>
                <a:lnTo>
                  <a:pt x="8457692" y="507237"/>
                </a:lnTo>
                <a:lnTo>
                  <a:pt x="8454898" y="488568"/>
                </a:lnTo>
                <a:lnTo>
                  <a:pt x="8432292" y="451611"/>
                </a:lnTo>
                <a:lnTo>
                  <a:pt x="8401050" y="424179"/>
                </a:lnTo>
                <a:lnTo>
                  <a:pt x="8357997" y="397509"/>
                </a:lnTo>
                <a:lnTo>
                  <a:pt x="8322691" y="379856"/>
                </a:lnTo>
                <a:lnTo>
                  <a:pt x="8282432" y="362584"/>
                </a:lnTo>
                <a:lnTo>
                  <a:pt x="8237220" y="345566"/>
                </a:lnTo>
                <a:lnTo>
                  <a:pt x="8187182" y="328802"/>
                </a:lnTo>
                <a:lnTo>
                  <a:pt x="8132445" y="312165"/>
                </a:lnTo>
                <a:lnTo>
                  <a:pt x="8073009" y="295909"/>
                </a:lnTo>
                <a:lnTo>
                  <a:pt x="8008874" y="280034"/>
                </a:lnTo>
                <a:lnTo>
                  <a:pt x="7940421" y="264286"/>
                </a:lnTo>
                <a:lnTo>
                  <a:pt x="7867523" y="249046"/>
                </a:lnTo>
                <a:lnTo>
                  <a:pt x="7790434" y="234060"/>
                </a:lnTo>
                <a:lnTo>
                  <a:pt x="7750429" y="226694"/>
                </a:lnTo>
                <a:lnTo>
                  <a:pt x="7667117" y="212216"/>
                </a:lnTo>
                <a:lnTo>
                  <a:pt x="7623936" y="205104"/>
                </a:lnTo>
                <a:lnTo>
                  <a:pt x="7534783" y="191261"/>
                </a:lnTo>
                <a:lnTo>
                  <a:pt x="7441692" y="177799"/>
                </a:lnTo>
                <a:lnTo>
                  <a:pt x="7344791" y="164591"/>
                </a:lnTo>
                <a:lnTo>
                  <a:pt x="7244334" y="152018"/>
                </a:lnTo>
                <a:lnTo>
                  <a:pt x="7140067" y="139699"/>
                </a:lnTo>
                <a:lnTo>
                  <a:pt x="7032498" y="127761"/>
                </a:lnTo>
                <a:lnTo>
                  <a:pt x="6921627" y="116331"/>
                </a:lnTo>
                <a:lnTo>
                  <a:pt x="6749161" y="100202"/>
                </a:lnTo>
                <a:lnTo>
                  <a:pt x="6630289" y="89915"/>
                </a:lnTo>
                <a:lnTo>
                  <a:pt x="6508369" y="80136"/>
                </a:lnTo>
                <a:lnTo>
                  <a:pt x="6383528" y="70865"/>
                </a:lnTo>
                <a:lnTo>
                  <a:pt x="6255766" y="62229"/>
                </a:lnTo>
                <a:lnTo>
                  <a:pt x="6125464" y="53974"/>
                </a:lnTo>
                <a:lnTo>
                  <a:pt x="5992495" y="46227"/>
                </a:lnTo>
                <a:lnTo>
                  <a:pt x="5856986" y="39115"/>
                </a:lnTo>
                <a:lnTo>
                  <a:pt x="5719064" y="32511"/>
                </a:lnTo>
                <a:lnTo>
                  <a:pt x="5578856" y="26415"/>
                </a:lnTo>
                <a:lnTo>
                  <a:pt x="5436235" y="21081"/>
                </a:lnTo>
                <a:lnTo>
                  <a:pt x="5291582" y="16255"/>
                </a:lnTo>
                <a:lnTo>
                  <a:pt x="5145024" y="12064"/>
                </a:lnTo>
                <a:lnTo>
                  <a:pt x="4996434" y="8381"/>
                </a:lnTo>
                <a:lnTo>
                  <a:pt x="4846066" y="5460"/>
                </a:lnTo>
                <a:lnTo>
                  <a:pt x="4693920" y="3047"/>
                </a:lnTo>
                <a:lnTo>
                  <a:pt x="4540123" y="1396"/>
                </a:lnTo>
                <a:lnTo>
                  <a:pt x="4384802" y="380"/>
                </a:lnTo>
                <a:lnTo>
                  <a:pt x="4228084" y="0"/>
                </a:lnTo>
                <a:close/>
              </a:path>
            </a:pathLst>
          </a:custGeom>
          <a:solidFill>
            <a:srgbClr val="9EC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44466" y="5286833"/>
            <a:ext cx="37858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3950" b="1" spc="-20" dirty="0">
                <a:solidFill>
                  <a:srgbClr val="FFFFFF"/>
                </a:solidFill>
                <a:latin typeface="Calibri"/>
                <a:cs typeface="Calibri"/>
              </a:rPr>
              <a:t>AGILE</a:t>
            </a:r>
            <a:r>
              <a:rPr sz="3950" b="1" spc="-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950" b="1" spc="-30" dirty="0">
                <a:solidFill>
                  <a:srgbClr val="FFFFFF"/>
                </a:solidFill>
                <a:latin typeface="Calibri"/>
                <a:cs typeface="Calibri"/>
              </a:rPr>
              <a:t>MANIFESTO</a:t>
            </a:r>
            <a:endParaRPr sz="39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6960" y="1780032"/>
            <a:ext cx="7040880" cy="31912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354833" y="2325623"/>
            <a:ext cx="7827645" cy="563880"/>
            <a:chOff x="1475232" y="2325623"/>
            <a:chExt cx="7827645" cy="563880"/>
          </a:xfrm>
        </p:grpSpPr>
        <p:sp>
          <p:nvSpPr>
            <p:cNvPr id="4" name="object 4"/>
            <p:cNvSpPr/>
            <p:nvPr/>
          </p:nvSpPr>
          <p:spPr>
            <a:xfrm>
              <a:off x="1746504" y="2334767"/>
              <a:ext cx="7550150" cy="548640"/>
            </a:xfrm>
            <a:custGeom>
              <a:avLst/>
              <a:gdLst/>
              <a:ahLst/>
              <a:cxnLst/>
              <a:rect l="l" t="t" r="r" b="b"/>
              <a:pathLst>
                <a:path w="7550150" h="548639">
                  <a:moveTo>
                    <a:pt x="7549896" y="0"/>
                  </a:moveTo>
                  <a:lnTo>
                    <a:pt x="265175" y="0"/>
                  </a:lnTo>
                  <a:lnTo>
                    <a:pt x="0" y="273304"/>
                  </a:lnTo>
                  <a:lnTo>
                    <a:pt x="265175" y="548132"/>
                  </a:lnTo>
                  <a:lnTo>
                    <a:pt x="7549896" y="548132"/>
                  </a:lnTo>
                  <a:lnTo>
                    <a:pt x="7549896" y="0"/>
                  </a:lnTo>
                  <a:close/>
                </a:path>
              </a:pathLst>
            </a:custGeom>
            <a:solidFill>
              <a:srgbClr val="9EC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7360" y="2325623"/>
              <a:ext cx="7565390" cy="563880"/>
            </a:xfrm>
            <a:custGeom>
              <a:avLst/>
              <a:gdLst/>
              <a:ahLst/>
              <a:cxnLst/>
              <a:rect l="l" t="t" r="r" b="b"/>
              <a:pathLst>
                <a:path w="7565390" h="563880">
                  <a:moveTo>
                    <a:pt x="7549895" y="0"/>
                  </a:moveTo>
                  <a:lnTo>
                    <a:pt x="268224" y="0"/>
                  </a:lnTo>
                  <a:lnTo>
                    <a:pt x="0" y="279400"/>
                  </a:lnTo>
                  <a:lnTo>
                    <a:pt x="0" y="283972"/>
                  </a:lnTo>
                  <a:lnTo>
                    <a:pt x="269747" y="563372"/>
                  </a:lnTo>
                  <a:lnTo>
                    <a:pt x="7562087" y="563372"/>
                  </a:lnTo>
                  <a:lnTo>
                    <a:pt x="7565135" y="558800"/>
                  </a:lnTo>
                  <a:lnTo>
                    <a:pt x="7565135" y="546608"/>
                  </a:lnTo>
                  <a:lnTo>
                    <a:pt x="275970" y="546608"/>
                  </a:lnTo>
                  <a:lnTo>
                    <a:pt x="18922" y="281686"/>
                  </a:lnTo>
                  <a:lnTo>
                    <a:pt x="277367" y="15240"/>
                  </a:lnTo>
                  <a:lnTo>
                    <a:pt x="7549895" y="15240"/>
                  </a:lnTo>
                  <a:lnTo>
                    <a:pt x="7549895" y="0"/>
                  </a:lnTo>
                  <a:close/>
                </a:path>
                <a:path w="7565390" h="563880">
                  <a:moveTo>
                    <a:pt x="7562087" y="0"/>
                  </a:moveTo>
                  <a:lnTo>
                    <a:pt x="7549895" y="0"/>
                  </a:lnTo>
                  <a:lnTo>
                    <a:pt x="7549895" y="546608"/>
                  </a:lnTo>
                  <a:lnTo>
                    <a:pt x="7565135" y="546608"/>
                  </a:lnTo>
                  <a:lnTo>
                    <a:pt x="7565135" y="3048"/>
                  </a:lnTo>
                  <a:lnTo>
                    <a:pt x="7562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81328" y="2334767"/>
              <a:ext cx="530225" cy="548640"/>
            </a:xfrm>
            <a:custGeom>
              <a:avLst/>
              <a:gdLst/>
              <a:ahLst/>
              <a:cxnLst/>
              <a:rect l="l" t="t" r="r" b="b"/>
              <a:pathLst>
                <a:path w="530225" h="548639">
                  <a:moveTo>
                    <a:pt x="264287" y="0"/>
                  </a:moveTo>
                  <a:lnTo>
                    <a:pt x="216916" y="4445"/>
                  </a:lnTo>
                  <a:lnTo>
                    <a:pt x="172466" y="17018"/>
                  </a:lnTo>
                  <a:lnTo>
                    <a:pt x="131318" y="37338"/>
                  </a:lnTo>
                  <a:lnTo>
                    <a:pt x="94361" y="64135"/>
                  </a:lnTo>
                  <a:lnTo>
                    <a:pt x="62357" y="97155"/>
                  </a:lnTo>
                  <a:lnTo>
                    <a:pt x="36322" y="135255"/>
                  </a:lnTo>
                  <a:lnTo>
                    <a:pt x="16637" y="177800"/>
                  </a:lnTo>
                  <a:lnTo>
                    <a:pt x="4318" y="224154"/>
                  </a:lnTo>
                  <a:lnTo>
                    <a:pt x="0" y="273304"/>
                  </a:lnTo>
                  <a:lnTo>
                    <a:pt x="4318" y="322580"/>
                  </a:lnTo>
                  <a:lnTo>
                    <a:pt x="16637" y="368935"/>
                  </a:lnTo>
                  <a:lnTo>
                    <a:pt x="36322" y="411861"/>
                  </a:lnTo>
                  <a:lnTo>
                    <a:pt x="62357" y="450088"/>
                  </a:lnTo>
                  <a:lnTo>
                    <a:pt x="94361" y="483362"/>
                  </a:lnTo>
                  <a:lnTo>
                    <a:pt x="131318" y="510413"/>
                  </a:lnTo>
                  <a:lnTo>
                    <a:pt x="172466" y="530860"/>
                  </a:lnTo>
                  <a:lnTo>
                    <a:pt x="216916" y="543687"/>
                  </a:lnTo>
                  <a:lnTo>
                    <a:pt x="264287" y="548132"/>
                  </a:lnTo>
                  <a:lnTo>
                    <a:pt x="311912" y="543687"/>
                  </a:lnTo>
                  <a:lnTo>
                    <a:pt x="356870" y="530860"/>
                  </a:lnTo>
                  <a:lnTo>
                    <a:pt x="398399" y="510413"/>
                  </a:lnTo>
                  <a:lnTo>
                    <a:pt x="435483" y="483362"/>
                  </a:lnTo>
                  <a:lnTo>
                    <a:pt x="467614" y="450088"/>
                  </a:lnTo>
                  <a:lnTo>
                    <a:pt x="493776" y="411861"/>
                  </a:lnTo>
                  <a:lnTo>
                    <a:pt x="513461" y="368935"/>
                  </a:lnTo>
                  <a:lnTo>
                    <a:pt x="525780" y="322580"/>
                  </a:lnTo>
                  <a:lnTo>
                    <a:pt x="530098" y="273304"/>
                  </a:lnTo>
                  <a:lnTo>
                    <a:pt x="525780" y="224154"/>
                  </a:lnTo>
                  <a:lnTo>
                    <a:pt x="513461" y="177800"/>
                  </a:lnTo>
                  <a:lnTo>
                    <a:pt x="493776" y="135255"/>
                  </a:lnTo>
                  <a:lnTo>
                    <a:pt x="467614" y="97155"/>
                  </a:lnTo>
                  <a:lnTo>
                    <a:pt x="435483" y="64135"/>
                  </a:lnTo>
                  <a:lnTo>
                    <a:pt x="398399" y="37338"/>
                  </a:lnTo>
                  <a:lnTo>
                    <a:pt x="356870" y="17018"/>
                  </a:lnTo>
                  <a:lnTo>
                    <a:pt x="311912" y="4445"/>
                  </a:lnTo>
                  <a:lnTo>
                    <a:pt x="264287" y="0"/>
                  </a:lnTo>
                  <a:close/>
                </a:path>
              </a:pathLst>
            </a:custGeom>
            <a:solidFill>
              <a:srgbClr val="D4E2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5232" y="2325623"/>
              <a:ext cx="542290" cy="563880"/>
            </a:xfrm>
            <a:custGeom>
              <a:avLst/>
              <a:gdLst/>
              <a:ahLst/>
              <a:cxnLst/>
              <a:rect l="l" t="t" r="r" b="b"/>
              <a:pathLst>
                <a:path w="542289" h="563880">
                  <a:moveTo>
                    <a:pt x="285496" y="0"/>
                  </a:moveTo>
                  <a:lnTo>
                    <a:pt x="256794" y="0"/>
                  </a:lnTo>
                  <a:lnTo>
                    <a:pt x="229489" y="3048"/>
                  </a:lnTo>
                  <a:lnTo>
                    <a:pt x="215773" y="6096"/>
                  </a:lnTo>
                  <a:lnTo>
                    <a:pt x="203581" y="9144"/>
                  </a:lnTo>
                  <a:lnTo>
                    <a:pt x="189865" y="12192"/>
                  </a:lnTo>
                  <a:lnTo>
                    <a:pt x="141351" y="33655"/>
                  </a:lnTo>
                  <a:lnTo>
                    <a:pt x="98806" y="64135"/>
                  </a:lnTo>
                  <a:lnTo>
                    <a:pt x="62357" y="102362"/>
                  </a:lnTo>
                  <a:lnTo>
                    <a:pt x="31877" y="148082"/>
                  </a:lnTo>
                  <a:lnTo>
                    <a:pt x="12192" y="198501"/>
                  </a:lnTo>
                  <a:lnTo>
                    <a:pt x="3048" y="238125"/>
                  </a:lnTo>
                  <a:lnTo>
                    <a:pt x="0" y="267208"/>
                  </a:lnTo>
                  <a:lnTo>
                    <a:pt x="0" y="296164"/>
                  </a:lnTo>
                  <a:lnTo>
                    <a:pt x="6096" y="338963"/>
                  </a:lnTo>
                  <a:lnTo>
                    <a:pt x="16764" y="378714"/>
                  </a:lnTo>
                  <a:lnTo>
                    <a:pt x="33401" y="415290"/>
                  </a:lnTo>
                  <a:lnTo>
                    <a:pt x="62357" y="461010"/>
                  </a:lnTo>
                  <a:lnTo>
                    <a:pt x="98806" y="499237"/>
                  </a:lnTo>
                  <a:lnTo>
                    <a:pt x="153416" y="535940"/>
                  </a:lnTo>
                  <a:lnTo>
                    <a:pt x="165608" y="540512"/>
                  </a:lnTo>
                  <a:lnTo>
                    <a:pt x="177800" y="546608"/>
                  </a:lnTo>
                  <a:lnTo>
                    <a:pt x="189865" y="551180"/>
                  </a:lnTo>
                  <a:lnTo>
                    <a:pt x="217297" y="557276"/>
                  </a:lnTo>
                  <a:lnTo>
                    <a:pt x="229489" y="560324"/>
                  </a:lnTo>
                  <a:lnTo>
                    <a:pt x="256794" y="563372"/>
                  </a:lnTo>
                  <a:lnTo>
                    <a:pt x="285496" y="563372"/>
                  </a:lnTo>
                  <a:lnTo>
                    <a:pt x="312928" y="560324"/>
                  </a:lnTo>
                  <a:lnTo>
                    <a:pt x="326517" y="557276"/>
                  </a:lnTo>
                  <a:lnTo>
                    <a:pt x="338709" y="554228"/>
                  </a:lnTo>
                  <a:lnTo>
                    <a:pt x="352425" y="549656"/>
                  </a:lnTo>
                  <a:lnTo>
                    <a:pt x="358394" y="548132"/>
                  </a:lnTo>
                  <a:lnTo>
                    <a:pt x="270510" y="548132"/>
                  </a:lnTo>
                  <a:lnTo>
                    <a:pt x="258318" y="546608"/>
                  </a:lnTo>
                  <a:lnTo>
                    <a:pt x="244602" y="546608"/>
                  </a:lnTo>
                  <a:lnTo>
                    <a:pt x="232410" y="545084"/>
                  </a:lnTo>
                  <a:lnTo>
                    <a:pt x="218821" y="542036"/>
                  </a:lnTo>
                  <a:lnTo>
                    <a:pt x="194437" y="535940"/>
                  </a:lnTo>
                  <a:lnTo>
                    <a:pt x="183896" y="531241"/>
                  </a:lnTo>
                  <a:lnTo>
                    <a:pt x="171704" y="526669"/>
                  </a:lnTo>
                  <a:lnTo>
                    <a:pt x="127635" y="502285"/>
                  </a:lnTo>
                  <a:lnTo>
                    <a:pt x="89662" y="468630"/>
                  </a:lnTo>
                  <a:lnTo>
                    <a:pt x="59309" y="430530"/>
                  </a:lnTo>
                  <a:lnTo>
                    <a:pt x="30353" y="372618"/>
                  </a:lnTo>
                  <a:lnTo>
                    <a:pt x="18288" y="322199"/>
                  </a:lnTo>
                  <a:lnTo>
                    <a:pt x="16764" y="308356"/>
                  </a:lnTo>
                  <a:lnTo>
                    <a:pt x="16764" y="294640"/>
                  </a:lnTo>
                  <a:lnTo>
                    <a:pt x="15240" y="280924"/>
                  </a:lnTo>
                  <a:lnTo>
                    <a:pt x="16764" y="267208"/>
                  </a:lnTo>
                  <a:lnTo>
                    <a:pt x="16764" y="253365"/>
                  </a:lnTo>
                  <a:lnTo>
                    <a:pt x="18288" y="241173"/>
                  </a:lnTo>
                  <a:lnTo>
                    <a:pt x="21209" y="227457"/>
                  </a:lnTo>
                  <a:lnTo>
                    <a:pt x="24257" y="215265"/>
                  </a:lnTo>
                  <a:lnTo>
                    <a:pt x="27305" y="201549"/>
                  </a:lnTo>
                  <a:lnTo>
                    <a:pt x="47117" y="154178"/>
                  </a:lnTo>
                  <a:lnTo>
                    <a:pt x="74422" y="111506"/>
                  </a:lnTo>
                  <a:lnTo>
                    <a:pt x="109347" y="76327"/>
                  </a:lnTo>
                  <a:lnTo>
                    <a:pt x="150368" y="47371"/>
                  </a:lnTo>
                  <a:lnTo>
                    <a:pt x="195961" y="27432"/>
                  </a:lnTo>
                  <a:lnTo>
                    <a:pt x="244602" y="16764"/>
                  </a:lnTo>
                  <a:lnTo>
                    <a:pt x="258318" y="15240"/>
                  </a:lnTo>
                  <a:lnTo>
                    <a:pt x="360426" y="15240"/>
                  </a:lnTo>
                  <a:lnTo>
                    <a:pt x="338709" y="9144"/>
                  </a:lnTo>
                  <a:lnTo>
                    <a:pt x="324993" y="4572"/>
                  </a:lnTo>
                  <a:lnTo>
                    <a:pt x="285496" y="0"/>
                  </a:lnTo>
                  <a:close/>
                </a:path>
                <a:path w="542289" h="563880">
                  <a:moveTo>
                    <a:pt x="527050" y="188722"/>
                  </a:moveTo>
                  <a:lnTo>
                    <a:pt x="527050" y="280924"/>
                  </a:lnTo>
                  <a:lnTo>
                    <a:pt x="525526" y="294640"/>
                  </a:lnTo>
                  <a:lnTo>
                    <a:pt x="525526" y="308356"/>
                  </a:lnTo>
                  <a:lnTo>
                    <a:pt x="514985" y="360299"/>
                  </a:lnTo>
                  <a:lnTo>
                    <a:pt x="495173" y="409194"/>
                  </a:lnTo>
                  <a:lnTo>
                    <a:pt x="467868" y="450342"/>
                  </a:lnTo>
                  <a:lnTo>
                    <a:pt x="432943" y="487045"/>
                  </a:lnTo>
                  <a:lnTo>
                    <a:pt x="391922" y="516001"/>
                  </a:lnTo>
                  <a:lnTo>
                    <a:pt x="381254" y="520573"/>
                  </a:lnTo>
                  <a:lnTo>
                    <a:pt x="370586" y="526669"/>
                  </a:lnTo>
                  <a:lnTo>
                    <a:pt x="346329" y="535940"/>
                  </a:lnTo>
                  <a:lnTo>
                    <a:pt x="309880" y="545084"/>
                  </a:lnTo>
                  <a:lnTo>
                    <a:pt x="297688" y="546608"/>
                  </a:lnTo>
                  <a:lnTo>
                    <a:pt x="283972" y="546608"/>
                  </a:lnTo>
                  <a:lnTo>
                    <a:pt x="270510" y="548132"/>
                  </a:lnTo>
                  <a:lnTo>
                    <a:pt x="358394" y="548132"/>
                  </a:lnTo>
                  <a:lnTo>
                    <a:pt x="364490" y="546608"/>
                  </a:lnTo>
                  <a:lnTo>
                    <a:pt x="376682" y="540512"/>
                  </a:lnTo>
                  <a:lnTo>
                    <a:pt x="388874" y="535940"/>
                  </a:lnTo>
                  <a:lnTo>
                    <a:pt x="400939" y="528193"/>
                  </a:lnTo>
                  <a:lnTo>
                    <a:pt x="423799" y="514477"/>
                  </a:lnTo>
                  <a:lnTo>
                    <a:pt x="481457" y="459486"/>
                  </a:lnTo>
                  <a:lnTo>
                    <a:pt x="510413" y="415290"/>
                  </a:lnTo>
                  <a:lnTo>
                    <a:pt x="530098" y="364871"/>
                  </a:lnTo>
                  <a:lnTo>
                    <a:pt x="542290" y="296164"/>
                  </a:lnTo>
                  <a:lnTo>
                    <a:pt x="542290" y="267208"/>
                  </a:lnTo>
                  <a:lnTo>
                    <a:pt x="539242" y="238125"/>
                  </a:lnTo>
                  <a:lnTo>
                    <a:pt x="530098" y="196850"/>
                  </a:lnTo>
                  <a:lnTo>
                    <a:pt x="527050" y="188722"/>
                  </a:lnTo>
                  <a:close/>
                </a:path>
                <a:path w="542289" h="563880">
                  <a:moveTo>
                    <a:pt x="360426" y="15240"/>
                  </a:moveTo>
                  <a:lnTo>
                    <a:pt x="283972" y="15240"/>
                  </a:lnTo>
                  <a:lnTo>
                    <a:pt x="323469" y="21336"/>
                  </a:lnTo>
                  <a:lnTo>
                    <a:pt x="414655" y="61087"/>
                  </a:lnTo>
                  <a:lnTo>
                    <a:pt x="452628" y="93218"/>
                  </a:lnTo>
                  <a:lnTo>
                    <a:pt x="495173" y="154178"/>
                  </a:lnTo>
                  <a:lnTo>
                    <a:pt x="511937" y="189230"/>
                  </a:lnTo>
                  <a:lnTo>
                    <a:pt x="514985" y="203073"/>
                  </a:lnTo>
                  <a:lnTo>
                    <a:pt x="521081" y="227457"/>
                  </a:lnTo>
                  <a:lnTo>
                    <a:pt x="524002" y="241173"/>
                  </a:lnTo>
                  <a:lnTo>
                    <a:pt x="525526" y="255016"/>
                  </a:lnTo>
                  <a:lnTo>
                    <a:pt x="525526" y="267208"/>
                  </a:lnTo>
                  <a:lnTo>
                    <a:pt x="527050" y="280924"/>
                  </a:lnTo>
                  <a:lnTo>
                    <a:pt x="527050" y="188722"/>
                  </a:lnTo>
                  <a:lnTo>
                    <a:pt x="525526" y="184658"/>
                  </a:lnTo>
                  <a:lnTo>
                    <a:pt x="508889" y="146558"/>
                  </a:lnTo>
                  <a:lnTo>
                    <a:pt x="480060" y="102362"/>
                  </a:lnTo>
                  <a:lnTo>
                    <a:pt x="443484" y="64135"/>
                  </a:lnTo>
                  <a:lnTo>
                    <a:pt x="400939" y="33655"/>
                  </a:lnTo>
                  <a:lnTo>
                    <a:pt x="360426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354833" y="3011423"/>
            <a:ext cx="7827645" cy="563880"/>
            <a:chOff x="1475232" y="3011423"/>
            <a:chExt cx="7827645" cy="563880"/>
          </a:xfrm>
        </p:grpSpPr>
        <p:sp>
          <p:nvSpPr>
            <p:cNvPr id="9" name="object 9"/>
            <p:cNvSpPr/>
            <p:nvPr/>
          </p:nvSpPr>
          <p:spPr>
            <a:xfrm>
              <a:off x="1746504" y="3017519"/>
              <a:ext cx="7550150" cy="548640"/>
            </a:xfrm>
            <a:custGeom>
              <a:avLst/>
              <a:gdLst/>
              <a:ahLst/>
              <a:cxnLst/>
              <a:rect l="l" t="t" r="r" b="b"/>
              <a:pathLst>
                <a:path w="7550150" h="548639">
                  <a:moveTo>
                    <a:pt x="7549896" y="0"/>
                  </a:moveTo>
                  <a:lnTo>
                    <a:pt x="265175" y="0"/>
                  </a:lnTo>
                  <a:lnTo>
                    <a:pt x="0" y="273304"/>
                  </a:lnTo>
                  <a:lnTo>
                    <a:pt x="265175" y="548132"/>
                  </a:lnTo>
                  <a:lnTo>
                    <a:pt x="7549896" y="548132"/>
                  </a:lnTo>
                  <a:lnTo>
                    <a:pt x="7549896" y="0"/>
                  </a:lnTo>
                  <a:close/>
                </a:path>
              </a:pathLst>
            </a:custGeom>
            <a:solidFill>
              <a:srgbClr val="2A5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37360" y="3011423"/>
              <a:ext cx="7565390" cy="563880"/>
            </a:xfrm>
            <a:custGeom>
              <a:avLst/>
              <a:gdLst/>
              <a:ahLst/>
              <a:cxnLst/>
              <a:rect l="l" t="t" r="r" b="b"/>
              <a:pathLst>
                <a:path w="7565390" h="563879">
                  <a:moveTo>
                    <a:pt x="7549895" y="0"/>
                  </a:moveTo>
                  <a:lnTo>
                    <a:pt x="269747" y="0"/>
                  </a:lnTo>
                  <a:lnTo>
                    <a:pt x="0" y="279400"/>
                  </a:lnTo>
                  <a:lnTo>
                    <a:pt x="0" y="283972"/>
                  </a:lnTo>
                  <a:lnTo>
                    <a:pt x="269747" y="563372"/>
                  </a:lnTo>
                  <a:lnTo>
                    <a:pt x="7562087" y="563372"/>
                  </a:lnTo>
                  <a:lnTo>
                    <a:pt x="7565135" y="560324"/>
                  </a:lnTo>
                  <a:lnTo>
                    <a:pt x="7565135" y="548132"/>
                  </a:lnTo>
                  <a:lnTo>
                    <a:pt x="277367" y="548132"/>
                  </a:lnTo>
                  <a:lnTo>
                    <a:pt x="18922" y="281686"/>
                  </a:lnTo>
                  <a:lnTo>
                    <a:pt x="277367" y="15240"/>
                  </a:lnTo>
                  <a:lnTo>
                    <a:pt x="7549895" y="15240"/>
                  </a:lnTo>
                  <a:lnTo>
                    <a:pt x="7549895" y="0"/>
                  </a:lnTo>
                  <a:close/>
                </a:path>
                <a:path w="7565390" h="563879">
                  <a:moveTo>
                    <a:pt x="7562087" y="0"/>
                  </a:moveTo>
                  <a:lnTo>
                    <a:pt x="7549895" y="0"/>
                  </a:lnTo>
                  <a:lnTo>
                    <a:pt x="7549895" y="548132"/>
                  </a:lnTo>
                  <a:lnTo>
                    <a:pt x="7565135" y="548132"/>
                  </a:lnTo>
                  <a:lnTo>
                    <a:pt x="7565135" y="3048"/>
                  </a:lnTo>
                  <a:lnTo>
                    <a:pt x="7562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1328" y="3017519"/>
              <a:ext cx="530225" cy="548640"/>
            </a:xfrm>
            <a:custGeom>
              <a:avLst/>
              <a:gdLst/>
              <a:ahLst/>
              <a:cxnLst/>
              <a:rect l="l" t="t" r="r" b="b"/>
              <a:pathLst>
                <a:path w="530225" h="548639">
                  <a:moveTo>
                    <a:pt x="264287" y="0"/>
                  </a:moveTo>
                  <a:lnTo>
                    <a:pt x="216916" y="4445"/>
                  </a:lnTo>
                  <a:lnTo>
                    <a:pt x="172466" y="17018"/>
                  </a:lnTo>
                  <a:lnTo>
                    <a:pt x="131318" y="37338"/>
                  </a:lnTo>
                  <a:lnTo>
                    <a:pt x="94361" y="64135"/>
                  </a:lnTo>
                  <a:lnTo>
                    <a:pt x="62357" y="97155"/>
                  </a:lnTo>
                  <a:lnTo>
                    <a:pt x="36322" y="135255"/>
                  </a:lnTo>
                  <a:lnTo>
                    <a:pt x="16637" y="177800"/>
                  </a:lnTo>
                  <a:lnTo>
                    <a:pt x="4318" y="224154"/>
                  </a:lnTo>
                  <a:lnTo>
                    <a:pt x="0" y="273304"/>
                  </a:lnTo>
                  <a:lnTo>
                    <a:pt x="4318" y="322961"/>
                  </a:lnTo>
                  <a:lnTo>
                    <a:pt x="16637" y="369570"/>
                  </a:lnTo>
                  <a:lnTo>
                    <a:pt x="36322" y="412495"/>
                  </a:lnTo>
                  <a:lnTo>
                    <a:pt x="62357" y="450723"/>
                  </a:lnTo>
                  <a:lnTo>
                    <a:pt x="94361" y="483870"/>
                  </a:lnTo>
                  <a:lnTo>
                    <a:pt x="131318" y="510794"/>
                  </a:lnTo>
                  <a:lnTo>
                    <a:pt x="172466" y="531114"/>
                  </a:lnTo>
                  <a:lnTo>
                    <a:pt x="216916" y="543687"/>
                  </a:lnTo>
                  <a:lnTo>
                    <a:pt x="264287" y="548132"/>
                  </a:lnTo>
                  <a:lnTo>
                    <a:pt x="311912" y="543687"/>
                  </a:lnTo>
                  <a:lnTo>
                    <a:pt x="356870" y="531114"/>
                  </a:lnTo>
                  <a:lnTo>
                    <a:pt x="398399" y="510794"/>
                  </a:lnTo>
                  <a:lnTo>
                    <a:pt x="435483" y="483870"/>
                  </a:lnTo>
                  <a:lnTo>
                    <a:pt x="467614" y="450723"/>
                  </a:lnTo>
                  <a:lnTo>
                    <a:pt x="493776" y="412495"/>
                  </a:lnTo>
                  <a:lnTo>
                    <a:pt x="513461" y="369570"/>
                  </a:lnTo>
                  <a:lnTo>
                    <a:pt x="525780" y="322961"/>
                  </a:lnTo>
                  <a:lnTo>
                    <a:pt x="530098" y="273304"/>
                  </a:lnTo>
                  <a:lnTo>
                    <a:pt x="525780" y="224154"/>
                  </a:lnTo>
                  <a:lnTo>
                    <a:pt x="513461" y="177800"/>
                  </a:lnTo>
                  <a:lnTo>
                    <a:pt x="493776" y="135255"/>
                  </a:lnTo>
                  <a:lnTo>
                    <a:pt x="467614" y="97155"/>
                  </a:lnTo>
                  <a:lnTo>
                    <a:pt x="435483" y="64135"/>
                  </a:lnTo>
                  <a:lnTo>
                    <a:pt x="398399" y="37338"/>
                  </a:lnTo>
                  <a:lnTo>
                    <a:pt x="356870" y="17018"/>
                  </a:lnTo>
                  <a:lnTo>
                    <a:pt x="311912" y="4445"/>
                  </a:lnTo>
                  <a:lnTo>
                    <a:pt x="264287" y="0"/>
                  </a:lnTo>
                  <a:close/>
                </a:path>
              </a:pathLst>
            </a:custGeom>
            <a:solidFill>
              <a:srgbClr val="D4E2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75232" y="3011423"/>
              <a:ext cx="542290" cy="563880"/>
            </a:xfrm>
            <a:custGeom>
              <a:avLst/>
              <a:gdLst/>
              <a:ahLst/>
              <a:cxnLst/>
              <a:rect l="l" t="t" r="r" b="b"/>
              <a:pathLst>
                <a:path w="542289" h="563879">
                  <a:moveTo>
                    <a:pt x="285496" y="0"/>
                  </a:moveTo>
                  <a:lnTo>
                    <a:pt x="256794" y="0"/>
                  </a:lnTo>
                  <a:lnTo>
                    <a:pt x="229489" y="3048"/>
                  </a:lnTo>
                  <a:lnTo>
                    <a:pt x="215773" y="6096"/>
                  </a:lnTo>
                  <a:lnTo>
                    <a:pt x="203581" y="9144"/>
                  </a:lnTo>
                  <a:lnTo>
                    <a:pt x="189865" y="12192"/>
                  </a:lnTo>
                  <a:lnTo>
                    <a:pt x="177800" y="16764"/>
                  </a:lnTo>
                  <a:lnTo>
                    <a:pt x="165608" y="22860"/>
                  </a:lnTo>
                  <a:lnTo>
                    <a:pt x="141351" y="33655"/>
                  </a:lnTo>
                  <a:lnTo>
                    <a:pt x="98806" y="64135"/>
                  </a:lnTo>
                  <a:lnTo>
                    <a:pt x="62357" y="102362"/>
                  </a:lnTo>
                  <a:lnTo>
                    <a:pt x="31877" y="148082"/>
                  </a:lnTo>
                  <a:lnTo>
                    <a:pt x="12192" y="198501"/>
                  </a:lnTo>
                  <a:lnTo>
                    <a:pt x="3048" y="239649"/>
                  </a:lnTo>
                  <a:lnTo>
                    <a:pt x="0" y="267208"/>
                  </a:lnTo>
                  <a:lnTo>
                    <a:pt x="0" y="296164"/>
                  </a:lnTo>
                  <a:lnTo>
                    <a:pt x="16764" y="378714"/>
                  </a:lnTo>
                  <a:lnTo>
                    <a:pt x="33401" y="416814"/>
                  </a:lnTo>
                  <a:lnTo>
                    <a:pt x="62357" y="461010"/>
                  </a:lnTo>
                  <a:lnTo>
                    <a:pt x="98806" y="499237"/>
                  </a:lnTo>
                  <a:lnTo>
                    <a:pt x="141351" y="529717"/>
                  </a:lnTo>
                  <a:lnTo>
                    <a:pt x="189865" y="551180"/>
                  </a:lnTo>
                  <a:lnTo>
                    <a:pt x="217297" y="557276"/>
                  </a:lnTo>
                  <a:lnTo>
                    <a:pt x="229489" y="560324"/>
                  </a:lnTo>
                  <a:lnTo>
                    <a:pt x="256794" y="563372"/>
                  </a:lnTo>
                  <a:lnTo>
                    <a:pt x="285496" y="563372"/>
                  </a:lnTo>
                  <a:lnTo>
                    <a:pt x="312928" y="560324"/>
                  </a:lnTo>
                  <a:lnTo>
                    <a:pt x="326517" y="557276"/>
                  </a:lnTo>
                  <a:lnTo>
                    <a:pt x="338709" y="554228"/>
                  </a:lnTo>
                  <a:lnTo>
                    <a:pt x="352425" y="551180"/>
                  </a:lnTo>
                  <a:lnTo>
                    <a:pt x="360426" y="548132"/>
                  </a:lnTo>
                  <a:lnTo>
                    <a:pt x="270510" y="548132"/>
                  </a:lnTo>
                  <a:lnTo>
                    <a:pt x="258318" y="546608"/>
                  </a:lnTo>
                  <a:lnTo>
                    <a:pt x="244602" y="546608"/>
                  </a:lnTo>
                  <a:lnTo>
                    <a:pt x="232410" y="545084"/>
                  </a:lnTo>
                  <a:lnTo>
                    <a:pt x="194437" y="535813"/>
                  </a:lnTo>
                  <a:lnTo>
                    <a:pt x="127635" y="502285"/>
                  </a:lnTo>
                  <a:lnTo>
                    <a:pt x="89662" y="470154"/>
                  </a:lnTo>
                  <a:lnTo>
                    <a:pt x="59309" y="430530"/>
                  </a:lnTo>
                  <a:lnTo>
                    <a:pt x="30353" y="372618"/>
                  </a:lnTo>
                  <a:lnTo>
                    <a:pt x="18288" y="322199"/>
                  </a:lnTo>
                  <a:lnTo>
                    <a:pt x="16764" y="308356"/>
                  </a:lnTo>
                  <a:lnTo>
                    <a:pt x="16764" y="294640"/>
                  </a:lnTo>
                  <a:lnTo>
                    <a:pt x="15240" y="280924"/>
                  </a:lnTo>
                  <a:lnTo>
                    <a:pt x="16764" y="267208"/>
                  </a:lnTo>
                  <a:lnTo>
                    <a:pt x="16764" y="255016"/>
                  </a:lnTo>
                  <a:lnTo>
                    <a:pt x="21209" y="227457"/>
                  </a:lnTo>
                  <a:lnTo>
                    <a:pt x="31877" y="189230"/>
                  </a:lnTo>
                  <a:lnTo>
                    <a:pt x="47117" y="154178"/>
                  </a:lnTo>
                  <a:lnTo>
                    <a:pt x="74422" y="111506"/>
                  </a:lnTo>
                  <a:lnTo>
                    <a:pt x="109347" y="76327"/>
                  </a:lnTo>
                  <a:lnTo>
                    <a:pt x="150368" y="47371"/>
                  </a:lnTo>
                  <a:lnTo>
                    <a:pt x="195961" y="27432"/>
                  </a:lnTo>
                  <a:lnTo>
                    <a:pt x="244602" y="16764"/>
                  </a:lnTo>
                  <a:lnTo>
                    <a:pt x="258318" y="15240"/>
                  </a:lnTo>
                  <a:lnTo>
                    <a:pt x="360426" y="15240"/>
                  </a:lnTo>
                  <a:lnTo>
                    <a:pt x="352425" y="12192"/>
                  </a:lnTo>
                  <a:lnTo>
                    <a:pt x="324993" y="6096"/>
                  </a:lnTo>
                  <a:lnTo>
                    <a:pt x="312928" y="3048"/>
                  </a:lnTo>
                  <a:lnTo>
                    <a:pt x="285496" y="0"/>
                  </a:lnTo>
                  <a:close/>
                </a:path>
                <a:path w="542289" h="563879">
                  <a:moveTo>
                    <a:pt x="527050" y="191516"/>
                  </a:moveTo>
                  <a:lnTo>
                    <a:pt x="527050" y="282448"/>
                  </a:lnTo>
                  <a:lnTo>
                    <a:pt x="525526" y="296164"/>
                  </a:lnTo>
                  <a:lnTo>
                    <a:pt x="525526" y="308356"/>
                  </a:lnTo>
                  <a:lnTo>
                    <a:pt x="505841" y="384810"/>
                  </a:lnTo>
                  <a:lnTo>
                    <a:pt x="482981" y="430530"/>
                  </a:lnTo>
                  <a:lnTo>
                    <a:pt x="451104" y="470154"/>
                  </a:lnTo>
                  <a:lnTo>
                    <a:pt x="413131" y="502285"/>
                  </a:lnTo>
                  <a:lnTo>
                    <a:pt x="370586" y="526669"/>
                  </a:lnTo>
                  <a:lnTo>
                    <a:pt x="309880" y="545084"/>
                  </a:lnTo>
                  <a:lnTo>
                    <a:pt x="297688" y="546608"/>
                  </a:lnTo>
                  <a:lnTo>
                    <a:pt x="283972" y="546608"/>
                  </a:lnTo>
                  <a:lnTo>
                    <a:pt x="270510" y="548132"/>
                  </a:lnTo>
                  <a:lnTo>
                    <a:pt x="360426" y="548132"/>
                  </a:lnTo>
                  <a:lnTo>
                    <a:pt x="364490" y="546608"/>
                  </a:lnTo>
                  <a:lnTo>
                    <a:pt x="443484" y="499237"/>
                  </a:lnTo>
                  <a:lnTo>
                    <a:pt x="481457" y="461010"/>
                  </a:lnTo>
                  <a:lnTo>
                    <a:pt x="510413" y="415290"/>
                  </a:lnTo>
                  <a:lnTo>
                    <a:pt x="530098" y="364871"/>
                  </a:lnTo>
                  <a:lnTo>
                    <a:pt x="542290" y="296164"/>
                  </a:lnTo>
                  <a:lnTo>
                    <a:pt x="542290" y="267208"/>
                  </a:lnTo>
                  <a:lnTo>
                    <a:pt x="540766" y="251841"/>
                  </a:lnTo>
                  <a:lnTo>
                    <a:pt x="533146" y="210693"/>
                  </a:lnTo>
                  <a:lnTo>
                    <a:pt x="527050" y="191516"/>
                  </a:lnTo>
                  <a:close/>
                </a:path>
                <a:path w="542289" h="563879">
                  <a:moveTo>
                    <a:pt x="360426" y="15240"/>
                  </a:moveTo>
                  <a:lnTo>
                    <a:pt x="271907" y="15240"/>
                  </a:lnTo>
                  <a:lnTo>
                    <a:pt x="283972" y="16764"/>
                  </a:lnTo>
                  <a:lnTo>
                    <a:pt x="297688" y="16764"/>
                  </a:lnTo>
                  <a:lnTo>
                    <a:pt x="347853" y="27432"/>
                  </a:lnTo>
                  <a:lnTo>
                    <a:pt x="414655" y="61087"/>
                  </a:lnTo>
                  <a:lnTo>
                    <a:pt x="452628" y="93218"/>
                  </a:lnTo>
                  <a:lnTo>
                    <a:pt x="482981" y="132842"/>
                  </a:lnTo>
                  <a:lnTo>
                    <a:pt x="511937" y="190754"/>
                  </a:lnTo>
                  <a:lnTo>
                    <a:pt x="524002" y="241173"/>
                  </a:lnTo>
                  <a:lnTo>
                    <a:pt x="525526" y="255016"/>
                  </a:lnTo>
                  <a:lnTo>
                    <a:pt x="525526" y="268732"/>
                  </a:lnTo>
                  <a:lnTo>
                    <a:pt x="527050" y="282448"/>
                  </a:lnTo>
                  <a:lnTo>
                    <a:pt x="527050" y="191516"/>
                  </a:lnTo>
                  <a:lnTo>
                    <a:pt x="521081" y="172466"/>
                  </a:lnTo>
                  <a:lnTo>
                    <a:pt x="495173" y="123698"/>
                  </a:lnTo>
                  <a:lnTo>
                    <a:pt x="463296" y="82423"/>
                  </a:lnTo>
                  <a:lnTo>
                    <a:pt x="422275" y="47371"/>
                  </a:lnTo>
                  <a:lnTo>
                    <a:pt x="376682" y="21336"/>
                  </a:lnTo>
                  <a:lnTo>
                    <a:pt x="360426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54833" y="3694176"/>
            <a:ext cx="7827645" cy="563880"/>
            <a:chOff x="1475232" y="3694176"/>
            <a:chExt cx="7827645" cy="563880"/>
          </a:xfrm>
        </p:grpSpPr>
        <p:sp>
          <p:nvSpPr>
            <p:cNvPr id="14" name="object 14"/>
            <p:cNvSpPr/>
            <p:nvPr/>
          </p:nvSpPr>
          <p:spPr>
            <a:xfrm>
              <a:off x="1746504" y="3703320"/>
              <a:ext cx="7550150" cy="548640"/>
            </a:xfrm>
            <a:custGeom>
              <a:avLst/>
              <a:gdLst/>
              <a:ahLst/>
              <a:cxnLst/>
              <a:rect l="l" t="t" r="r" b="b"/>
              <a:pathLst>
                <a:path w="7550150" h="548639">
                  <a:moveTo>
                    <a:pt x="7549896" y="0"/>
                  </a:moveTo>
                  <a:lnTo>
                    <a:pt x="265175" y="0"/>
                  </a:lnTo>
                  <a:lnTo>
                    <a:pt x="0" y="274828"/>
                  </a:lnTo>
                  <a:lnTo>
                    <a:pt x="265175" y="548132"/>
                  </a:lnTo>
                  <a:lnTo>
                    <a:pt x="7549896" y="548132"/>
                  </a:lnTo>
                  <a:lnTo>
                    <a:pt x="7549896" y="0"/>
                  </a:lnTo>
                  <a:close/>
                </a:path>
              </a:pathLst>
            </a:custGeom>
            <a:solidFill>
              <a:srgbClr val="00A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37360" y="3694176"/>
              <a:ext cx="7565390" cy="563880"/>
            </a:xfrm>
            <a:custGeom>
              <a:avLst/>
              <a:gdLst/>
              <a:ahLst/>
              <a:cxnLst/>
              <a:rect l="l" t="t" r="r" b="b"/>
              <a:pathLst>
                <a:path w="7565390" h="563879">
                  <a:moveTo>
                    <a:pt x="7549895" y="0"/>
                  </a:moveTo>
                  <a:lnTo>
                    <a:pt x="269747" y="0"/>
                  </a:lnTo>
                  <a:lnTo>
                    <a:pt x="0" y="279400"/>
                  </a:lnTo>
                  <a:lnTo>
                    <a:pt x="0" y="283972"/>
                  </a:lnTo>
                  <a:lnTo>
                    <a:pt x="268224" y="563372"/>
                  </a:lnTo>
                  <a:lnTo>
                    <a:pt x="7562087" y="563372"/>
                  </a:lnTo>
                  <a:lnTo>
                    <a:pt x="7565135" y="560324"/>
                  </a:lnTo>
                  <a:lnTo>
                    <a:pt x="7565135" y="548132"/>
                  </a:lnTo>
                  <a:lnTo>
                    <a:pt x="277367" y="548132"/>
                  </a:lnTo>
                  <a:lnTo>
                    <a:pt x="18922" y="281686"/>
                  </a:lnTo>
                  <a:lnTo>
                    <a:pt x="277367" y="15240"/>
                  </a:lnTo>
                  <a:lnTo>
                    <a:pt x="7549895" y="15240"/>
                  </a:lnTo>
                  <a:lnTo>
                    <a:pt x="7549895" y="0"/>
                  </a:lnTo>
                  <a:close/>
                </a:path>
                <a:path w="7565390" h="563879">
                  <a:moveTo>
                    <a:pt x="7562087" y="0"/>
                  </a:moveTo>
                  <a:lnTo>
                    <a:pt x="7549895" y="0"/>
                  </a:lnTo>
                  <a:lnTo>
                    <a:pt x="7549895" y="548132"/>
                  </a:lnTo>
                  <a:lnTo>
                    <a:pt x="7565135" y="548132"/>
                  </a:lnTo>
                  <a:lnTo>
                    <a:pt x="7565135" y="3048"/>
                  </a:lnTo>
                  <a:lnTo>
                    <a:pt x="7562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81328" y="3703320"/>
              <a:ext cx="530225" cy="548640"/>
            </a:xfrm>
            <a:custGeom>
              <a:avLst/>
              <a:gdLst/>
              <a:ahLst/>
              <a:cxnLst/>
              <a:rect l="l" t="t" r="r" b="b"/>
              <a:pathLst>
                <a:path w="530225" h="548639">
                  <a:moveTo>
                    <a:pt x="264287" y="0"/>
                  </a:moveTo>
                  <a:lnTo>
                    <a:pt x="216916" y="4445"/>
                  </a:lnTo>
                  <a:lnTo>
                    <a:pt x="172466" y="17272"/>
                  </a:lnTo>
                  <a:lnTo>
                    <a:pt x="131318" y="37719"/>
                  </a:lnTo>
                  <a:lnTo>
                    <a:pt x="94361" y="64769"/>
                  </a:lnTo>
                  <a:lnTo>
                    <a:pt x="62357" y="98044"/>
                  </a:lnTo>
                  <a:lnTo>
                    <a:pt x="36322" y="136271"/>
                  </a:lnTo>
                  <a:lnTo>
                    <a:pt x="16637" y="179197"/>
                  </a:lnTo>
                  <a:lnTo>
                    <a:pt x="4318" y="225552"/>
                  </a:lnTo>
                  <a:lnTo>
                    <a:pt x="0" y="274828"/>
                  </a:lnTo>
                  <a:lnTo>
                    <a:pt x="4318" y="323977"/>
                  </a:lnTo>
                  <a:lnTo>
                    <a:pt x="16637" y="370332"/>
                  </a:lnTo>
                  <a:lnTo>
                    <a:pt x="36322" y="412877"/>
                  </a:lnTo>
                  <a:lnTo>
                    <a:pt x="62357" y="450977"/>
                  </a:lnTo>
                  <a:lnTo>
                    <a:pt x="94361" y="483997"/>
                  </a:lnTo>
                  <a:lnTo>
                    <a:pt x="131318" y="510794"/>
                  </a:lnTo>
                  <a:lnTo>
                    <a:pt x="172466" y="531114"/>
                  </a:lnTo>
                  <a:lnTo>
                    <a:pt x="216916" y="543687"/>
                  </a:lnTo>
                  <a:lnTo>
                    <a:pt x="264287" y="548132"/>
                  </a:lnTo>
                  <a:lnTo>
                    <a:pt x="311912" y="543687"/>
                  </a:lnTo>
                  <a:lnTo>
                    <a:pt x="356870" y="531114"/>
                  </a:lnTo>
                  <a:lnTo>
                    <a:pt x="398399" y="510794"/>
                  </a:lnTo>
                  <a:lnTo>
                    <a:pt x="435483" y="483997"/>
                  </a:lnTo>
                  <a:lnTo>
                    <a:pt x="467614" y="450977"/>
                  </a:lnTo>
                  <a:lnTo>
                    <a:pt x="493776" y="412877"/>
                  </a:lnTo>
                  <a:lnTo>
                    <a:pt x="513461" y="370332"/>
                  </a:lnTo>
                  <a:lnTo>
                    <a:pt x="525780" y="323977"/>
                  </a:lnTo>
                  <a:lnTo>
                    <a:pt x="530098" y="274828"/>
                  </a:lnTo>
                  <a:lnTo>
                    <a:pt x="525780" y="225552"/>
                  </a:lnTo>
                  <a:lnTo>
                    <a:pt x="513461" y="179197"/>
                  </a:lnTo>
                  <a:lnTo>
                    <a:pt x="493776" y="136271"/>
                  </a:lnTo>
                  <a:lnTo>
                    <a:pt x="467614" y="98044"/>
                  </a:lnTo>
                  <a:lnTo>
                    <a:pt x="435483" y="64769"/>
                  </a:lnTo>
                  <a:lnTo>
                    <a:pt x="398399" y="37719"/>
                  </a:lnTo>
                  <a:lnTo>
                    <a:pt x="356870" y="17272"/>
                  </a:lnTo>
                  <a:lnTo>
                    <a:pt x="311912" y="4445"/>
                  </a:lnTo>
                  <a:lnTo>
                    <a:pt x="264287" y="0"/>
                  </a:lnTo>
                  <a:close/>
                </a:path>
              </a:pathLst>
            </a:custGeom>
            <a:solidFill>
              <a:srgbClr val="D4E2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5232" y="3694176"/>
              <a:ext cx="542290" cy="563880"/>
            </a:xfrm>
            <a:custGeom>
              <a:avLst/>
              <a:gdLst/>
              <a:ahLst/>
              <a:cxnLst/>
              <a:rect l="l" t="t" r="r" b="b"/>
              <a:pathLst>
                <a:path w="542289" h="563879">
                  <a:moveTo>
                    <a:pt x="285496" y="0"/>
                  </a:moveTo>
                  <a:lnTo>
                    <a:pt x="256794" y="0"/>
                  </a:lnTo>
                  <a:lnTo>
                    <a:pt x="229489" y="3048"/>
                  </a:lnTo>
                  <a:lnTo>
                    <a:pt x="215773" y="6096"/>
                  </a:lnTo>
                  <a:lnTo>
                    <a:pt x="203581" y="9144"/>
                  </a:lnTo>
                  <a:lnTo>
                    <a:pt x="189865" y="13716"/>
                  </a:lnTo>
                  <a:lnTo>
                    <a:pt x="177800" y="16764"/>
                  </a:lnTo>
                  <a:lnTo>
                    <a:pt x="165608" y="22860"/>
                  </a:lnTo>
                  <a:lnTo>
                    <a:pt x="153416" y="27432"/>
                  </a:lnTo>
                  <a:lnTo>
                    <a:pt x="141351" y="35179"/>
                  </a:lnTo>
                  <a:lnTo>
                    <a:pt x="78994" y="82423"/>
                  </a:lnTo>
                  <a:lnTo>
                    <a:pt x="31877" y="148082"/>
                  </a:lnTo>
                  <a:lnTo>
                    <a:pt x="12192" y="198501"/>
                  </a:lnTo>
                  <a:lnTo>
                    <a:pt x="0" y="267208"/>
                  </a:lnTo>
                  <a:lnTo>
                    <a:pt x="0" y="296164"/>
                  </a:lnTo>
                  <a:lnTo>
                    <a:pt x="12192" y="366395"/>
                  </a:lnTo>
                  <a:lnTo>
                    <a:pt x="33401" y="416814"/>
                  </a:lnTo>
                  <a:lnTo>
                    <a:pt x="62357" y="461010"/>
                  </a:lnTo>
                  <a:lnTo>
                    <a:pt x="98806" y="499237"/>
                  </a:lnTo>
                  <a:lnTo>
                    <a:pt x="141351" y="529717"/>
                  </a:lnTo>
                  <a:lnTo>
                    <a:pt x="189865" y="551180"/>
                  </a:lnTo>
                  <a:lnTo>
                    <a:pt x="203581" y="554228"/>
                  </a:lnTo>
                  <a:lnTo>
                    <a:pt x="217297" y="558800"/>
                  </a:lnTo>
                  <a:lnTo>
                    <a:pt x="256794" y="563372"/>
                  </a:lnTo>
                  <a:lnTo>
                    <a:pt x="285496" y="563372"/>
                  </a:lnTo>
                  <a:lnTo>
                    <a:pt x="312928" y="560324"/>
                  </a:lnTo>
                  <a:lnTo>
                    <a:pt x="326517" y="557276"/>
                  </a:lnTo>
                  <a:lnTo>
                    <a:pt x="338709" y="554228"/>
                  </a:lnTo>
                  <a:lnTo>
                    <a:pt x="352425" y="551180"/>
                  </a:lnTo>
                  <a:lnTo>
                    <a:pt x="360426" y="548132"/>
                  </a:lnTo>
                  <a:lnTo>
                    <a:pt x="258318" y="548132"/>
                  </a:lnTo>
                  <a:lnTo>
                    <a:pt x="218821" y="542036"/>
                  </a:lnTo>
                  <a:lnTo>
                    <a:pt x="127635" y="502285"/>
                  </a:lnTo>
                  <a:lnTo>
                    <a:pt x="89662" y="470154"/>
                  </a:lnTo>
                  <a:lnTo>
                    <a:pt x="47117" y="409194"/>
                  </a:lnTo>
                  <a:lnTo>
                    <a:pt x="30353" y="374142"/>
                  </a:lnTo>
                  <a:lnTo>
                    <a:pt x="27305" y="360299"/>
                  </a:lnTo>
                  <a:lnTo>
                    <a:pt x="21209" y="335915"/>
                  </a:lnTo>
                  <a:lnTo>
                    <a:pt x="18288" y="322199"/>
                  </a:lnTo>
                  <a:lnTo>
                    <a:pt x="16764" y="308356"/>
                  </a:lnTo>
                  <a:lnTo>
                    <a:pt x="16764" y="296164"/>
                  </a:lnTo>
                  <a:lnTo>
                    <a:pt x="15240" y="282448"/>
                  </a:lnTo>
                  <a:lnTo>
                    <a:pt x="16764" y="268732"/>
                  </a:lnTo>
                  <a:lnTo>
                    <a:pt x="16764" y="255016"/>
                  </a:lnTo>
                  <a:lnTo>
                    <a:pt x="18288" y="241173"/>
                  </a:lnTo>
                  <a:lnTo>
                    <a:pt x="27305" y="203073"/>
                  </a:lnTo>
                  <a:lnTo>
                    <a:pt x="47117" y="154178"/>
                  </a:lnTo>
                  <a:lnTo>
                    <a:pt x="74422" y="113030"/>
                  </a:lnTo>
                  <a:lnTo>
                    <a:pt x="109347" y="76327"/>
                  </a:lnTo>
                  <a:lnTo>
                    <a:pt x="150368" y="47371"/>
                  </a:lnTo>
                  <a:lnTo>
                    <a:pt x="161036" y="42799"/>
                  </a:lnTo>
                  <a:lnTo>
                    <a:pt x="171704" y="36703"/>
                  </a:lnTo>
                  <a:lnTo>
                    <a:pt x="195961" y="27432"/>
                  </a:lnTo>
                  <a:lnTo>
                    <a:pt x="232410" y="18288"/>
                  </a:lnTo>
                  <a:lnTo>
                    <a:pt x="244602" y="16764"/>
                  </a:lnTo>
                  <a:lnTo>
                    <a:pt x="258318" y="16764"/>
                  </a:lnTo>
                  <a:lnTo>
                    <a:pt x="271907" y="15240"/>
                  </a:lnTo>
                  <a:lnTo>
                    <a:pt x="360426" y="15240"/>
                  </a:lnTo>
                  <a:lnTo>
                    <a:pt x="352425" y="12192"/>
                  </a:lnTo>
                  <a:lnTo>
                    <a:pt x="324993" y="6096"/>
                  </a:lnTo>
                  <a:lnTo>
                    <a:pt x="312928" y="3048"/>
                  </a:lnTo>
                  <a:lnTo>
                    <a:pt x="285496" y="0"/>
                  </a:lnTo>
                  <a:close/>
                </a:path>
                <a:path w="542289" h="563879">
                  <a:moveTo>
                    <a:pt x="527050" y="190246"/>
                  </a:moveTo>
                  <a:lnTo>
                    <a:pt x="527050" y="282448"/>
                  </a:lnTo>
                  <a:lnTo>
                    <a:pt x="525526" y="296164"/>
                  </a:lnTo>
                  <a:lnTo>
                    <a:pt x="525526" y="309880"/>
                  </a:lnTo>
                  <a:lnTo>
                    <a:pt x="505841" y="386334"/>
                  </a:lnTo>
                  <a:lnTo>
                    <a:pt x="482981" y="430530"/>
                  </a:lnTo>
                  <a:lnTo>
                    <a:pt x="451104" y="470154"/>
                  </a:lnTo>
                  <a:lnTo>
                    <a:pt x="413131" y="502285"/>
                  </a:lnTo>
                  <a:lnTo>
                    <a:pt x="370586" y="526669"/>
                  </a:lnTo>
                  <a:lnTo>
                    <a:pt x="309880" y="545084"/>
                  </a:lnTo>
                  <a:lnTo>
                    <a:pt x="283972" y="548132"/>
                  </a:lnTo>
                  <a:lnTo>
                    <a:pt x="360426" y="548132"/>
                  </a:lnTo>
                  <a:lnTo>
                    <a:pt x="400939" y="529717"/>
                  </a:lnTo>
                  <a:lnTo>
                    <a:pt x="443484" y="499237"/>
                  </a:lnTo>
                  <a:lnTo>
                    <a:pt x="481457" y="461010"/>
                  </a:lnTo>
                  <a:lnTo>
                    <a:pt x="510413" y="415290"/>
                  </a:lnTo>
                  <a:lnTo>
                    <a:pt x="530098" y="364871"/>
                  </a:lnTo>
                  <a:lnTo>
                    <a:pt x="539242" y="325247"/>
                  </a:lnTo>
                  <a:lnTo>
                    <a:pt x="542290" y="296164"/>
                  </a:lnTo>
                  <a:lnTo>
                    <a:pt x="542290" y="267208"/>
                  </a:lnTo>
                  <a:lnTo>
                    <a:pt x="539242" y="239649"/>
                  </a:lnTo>
                  <a:lnTo>
                    <a:pt x="536194" y="224409"/>
                  </a:lnTo>
                  <a:lnTo>
                    <a:pt x="533146" y="212217"/>
                  </a:lnTo>
                  <a:lnTo>
                    <a:pt x="527050" y="190246"/>
                  </a:lnTo>
                  <a:close/>
                </a:path>
                <a:path w="542289" h="563879">
                  <a:moveTo>
                    <a:pt x="360426" y="15240"/>
                  </a:moveTo>
                  <a:lnTo>
                    <a:pt x="271907" y="15240"/>
                  </a:lnTo>
                  <a:lnTo>
                    <a:pt x="283972" y="16764"/>
                  </a:lnTo>
                  <a:lnTo>
                    <a:pt x="297688" y="16764"/>
                  </a:lnTo>
                  <a:lnTo>
                    <a:pt x="309880" y="19812"/>
                  </a:lnTo>
                  <a:lnTo>
                    <a:pt x="323469" y="21336"/>
                  </a:lnTo>
                  <a:lnTo>
                    <a:pt x="347853" y="27432"/>
                  </a:lnTo>
                  <a:lnTo>
                    <a:pt x="358394" y="32131"/>
                  </a:lnTo>
                  <a:lnTo>
                    <a:pt x="370586" y="36703"/>
                  </a:lnTo>
                  <a:lnTo>
                    <a:pt x="414655" y="61087"/>
                  </a:lnTo>
                  <a:lnTo>
                    <a:pt x="452628" y="94742"/>
                  </a:lnTo>
                  <a:lnTo>
                    <a:pt x="482981" y="132842"/>
                  </a:lnTo>
                  <a:lnTo>
                    <a:pt x="511937" y="190754"/>
                  </a:lnTo>
                  <a:lnTo>
                    <a:pt x="524002" y="241173"/>
                  </a:lnTo>
                  <a:lnTo>
                    <a:pt x="525526" y="255016"/>
                  </a:lnTo>
                  <a:lnTo>
                    <a:pt x="525526" y="268732"/>
                  </a:lnTo>
                  <a:lnTo>
                    <a:pt x="527050" y="282448"/>
                  </a:lnTo>
                  <a:lnTo>
                    <a:pt x="527050" y="190246"/>
                  </a:lnTo>
                  <a:lnTo>
                    <a:pt x="525526" y="184658"/>
                  </a:lnTo>
                  <a:lnTo>
                    <a:pt x="508889" y="148082"/>
                  </a:lnTo>
                  <a:lnTo>
                    <a:pt x="480060" y="102362"/>
                  </a:lnTo>
                  <a:lnTo>
                    <a:pt x="443484" y="64135"/>
                  </a:lnTo>
                  <a:lnTo>
                    <a:pt x="388874" y="27432"/>
                  </a:lnTo>
                  <a:lnTo>
                    <a:pt x="376682" y="22860"/>
                  </a:lnTo>
                  <a:lnTo>
                    <a:pt x="364490" y="16764"/>
                  </a:lnTo>
                  <a:lnTo>
                    <a:pt x="360426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354833" y="4379976"/>
            <a:ext cx="7827645" cy="563880"/>
            <a:chOff x="1475232" y="4379976"/>
            <a:chExt cx="7827645" cy="563880"/>
          </a:xfrm>
        </p:grpSpPr>
        <p:sp>
          <p:nvSpPr>
            <p:cNvPr id="19" name="object 19"/>
            <p:cNvSpPr/>
            <p:nvPr/>
          </p:nvSpPr>
          <p:spPr>
            <a:xfrm>
              <a:off x="1746504" y="4389120"/>
              <a:ext cx="7550150" cy="545465"/>
            </a:xfrm>
            <a:custGeom>
              <a:avLst/>
              <a:gdLst/>
              <a:ahLst/>
              <a:cxnLst/>
              <a:rect l="l" t="t" r="r" b="b"/>
              <a:pathLst>
                <a:path w="7550150" h="545464">
                  <a:moveTo>
                    <a:pt x="7549896" y="0"/>
                  </a:moveTo>
                  <a:lnTo>
                    <a:pt x="265175" y="0"/>
                  </a:lnTo>
                  <a:lnTo>
                    <a:pt x="0" y="272542"/>
                  </a:lnTo>
                  <a:lnTo>
                    <a:pt x="265175" y="545211"/>
                  </a:lnTo>
                  <a:lnTo>
                    <a:pt x="7549896" y="545211"/>
                  </a:lnTo>
                  <a:lnTo>
                    <a:pt x="7549896" y="0"/>
                  </a:lnTo>
                  <a:close/>
                </a:path>
              </a:pathLst>
            </a:custGeom>
            <a:solidFill>
              <a:srgbClr val="9C33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37360" y="4379976"/>
              <a:ext cx="7565390" cy="563880"/>
            </a:xfrm>
            <a:custGeom>
              <a:avLst/>
              <a:gdLst/>
              <a:ahLst/>
              <a:cxnLst/>
              <a:rect l="l" t="t" r="r" b="b"/>
              <a:pathLst>
                <a:path w="7565390" h="563879">
                  <a:moveTo>
                    <a:pt x="7549895" y="0"/>
                  </a:moveTo>
                  <a:lnTo>
                    <a:pt x="269747" y="0"/>
                  </a:lnTo>
                  <a:lnTo>
                    <a:pt x="0" y="279400"/>
                  </a:lnTo>
                  <a:lnTo>
                    <a:pt x="0" y="283972"/>
                  </a:lnTo>
                  <a:lnTo>
                    <a:pt x="268224" y="563372"/>
                  </a:lnTo>
                  <a:lnTo>
                    <a:pt x="7562087" y="563372"/>
                  </a:lnTo>
                  <a:lnTo>
                    <a:pt x="7565135" y="560324"/>
                  </a:lnTo>
                  <a:lnTo>
                    <a:pt x="7565135" y="548132"/>
                  </a:lnTo>
                  <a:lnTo>
                    <a:pt x="275970" y="548132"/>
                  </a:lnTo>
                  <a:lnTo>
                    <a:pt x="24002" y="287020"/>
                  </a:lnTo>
                  <a:lnTo>
                    <a:pt x="18922" y="281686"/>
                  </a:lnTo>
                  <a:lnTo>
                    <a:pt x="275970" y="16764"/>
                  </a:lnTo>
                  <a:lnTo>
                    <a:pt x="7549895" y="16764"/>
                  </a:lnTo>
                  <a:lnTo>
                    <a:pt x="7549895" y="0"/>
                  </a:lnTo>
                  <a:close/>
                </a:path>
                <a:path w="7565390" h="563879">
                  <a:moveTo>
                    <a:pt x="7562087" y="0"/>
                  </a:moveTo>
                  <a:lnTo>
                    <a:pt x="7549895" y="0"/>
                  </a:lnTo>
                  <a:lnTo>
                    <a:pt x="7549895" y="548132"/>
                  </a:lnTo>
                  <a:lnTo>
                    <a:pt x="7565135" y="548132"/>
                  </a:lnTo>
                  <a:lnTo>
                    <a:pt x="7565135" y="4572"/>
                  </a:lnTo>
                  <a:lnTo>
                    <a:pt x="7562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1328" y="4389120"/>
              <a:ext cx="530225" cy="545465"/>
            </a:xfrm>
            <a:custGeom>
              <a:avLst/>
              <a:gdLst/>
              <a:ahLst/>
              <a:cxnLst/>
              <a:rect l="l" t="t" r="r" b="b"/>
              <a:pathLst>
                <a:path w="530225" h="545464">
                  <a:moveTo>
                    <a:pt x="264287" y="0"/>
                  </a:moveTo>
                  <a:lnTo>
                    <a:pt x="216916" y="4445"/>
                  </a:lnTo>
                  <a:lnTo>
                    <a:pt x="172466" y="17018"/>
                  </a:lnTo>
                  <a:lnTo>
                    <a:pt x="131318" y="37211"/>
                  </a:lnTo>
                  <a:lnTo>
                    <a:pt x="94361" y="64008"/>
                  </a:lnTo>
                  <a:lnTo>
                    <a:pt x="62357" y="96901"/>
                  </a:lnTo>
                  <a:lnTo>
                    <a:pt x="36322" y="134874"/>
                  </a:lnTo>
                  <a:lnTo>
                    <a:pt x="16637" y="177292"/>
                  </a:lnTo>
                  <a:lnTo>
                    <a:pt x="4318" y="223520"/>
                  </a:lnTo>
                  <a:lnTo>
                    <a:pt x="0" y="272542"/>
                  </a:lnTo>
                  <a:lnTo>
                    <a:pt x="4318" y="321691"/>
                  </a:lnTo>
                  <a:lnTo>
                    <a:pt x="16637" y="367792"/>
                  </a:lnTo>
                  <a:lnTo>
                    <a:pt x="36322" y="410337"/>
                  </a:lnTo>
                  <a:lnTo>
                    <a:pt x="62357" y="448309"/>
                  </a:lnTo>
                  <a:lnTo>
                    <a:pt x="94361" y="481203"/>
                  </a:lnTo>
                  <a:lnTo>
                    <a:pt x="131318" y="508000"/>
                  </a:lnTo>
                  <a:lnTo>
                    <a:pt x="172466" y="528193"/>
                  </a:lnTo>
                  <a:lnTo>
                    <a:pt x="216916" y="540766"/>
                  </a:lnTo>
                  <a:lnTo>
                    <a:pt x="264287" y="545211"/>
                  </a:lnTo>
                  <a:lnTo>
                    <a:pt x="311912" y="540766"/>
                  </a:lnTo>
                  <a:lnTo>
                    <a:pt x="356870" y="528193"/>
                  </a:lnTo>
                  <a:lnTo>
                    <a:pt x="398399" y="508000"/>
                  </a:lnTo>
                  <a:lnTo>
                    <a:pt x="435483" y="481203"/>
                  </a:lnTo>
                  <a:lnTo>
                    <a:pt x="467614" y="448309"/>
                  </a:lnTo>
                  <a:lnTo>
                    <a:pt x="493776" y="410337"/>
                  </a:lnTo>
                  <a:lnTo>
                    <a:pt x="513461" y="367792"/>
                  </a:lnTo>
                  <a:lnTo>
                    <a:pt x="525780" y="321691"/>
                  </a:lnTo>
                  <a:lnTo>
                    <a:pt x="530098" y="272542"/>
                  </a:lnTo>
                  <a:lnTo>
                    <a:pt x="525780" y="223520"/>
                  </a:lnTo>
                  <a:lnTo>
                    <a:pt x="513461" y="177292"/>
                  </a:lnTo>
                  <a:lnTo>
                    <a:pt x="493776" y="134874"/>
                  </a:lnTo>
                  <a:lnTo>
                    <a:pt x="467614" y="96901"/>
                  </a:lnTo>
                  <a:lnTo>
                    <a:pt x="435483" y="64008"/>
                  </a:lnTo>
                  <a:lnTo>
                    <a:pt x="398399" y="37211"/>
                  </a:lnTo>
                  <a:lnTo>
                    <a:pt x="356870" y="17018"/>
                  </a:lnTo>
                  <a:lnTo>
                    <a:pt x="311912" y="4445"/>
                  </a:lnTo>
                  <a:lnTo>
                    <a:pt x="264287" y="0"/>
                  </a:lnTo>
                  <a:close/>
                </a:path>
              </a:pathLst>
            </a:custGeom>
            <a:solidFill>
              <a:srgbClr val="D4E2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75232" y="4379976"/>
              <a:ext cx="542290" cy="563880"/>
            </a:xfrm>
            <a:custGeom>
              <a:avLst/>
              <a:gdLst/>
              <a:ahLst/>
              <a:cxnLst/>
              <a:rect l="l" t="t" r="r" b="b"/>
              <a:pathLst>
                <a:path w="542289" h="563879">
                  <a:moveTo>
                    <a:pt x="299212" y="1523"/>
                  </a:moveTo>
                  <a:lnTo>
                    <a:pt x="243078" y="1523"/>
                  </a:lnTo>
                  <a:lnTo>
                    <a:pt x="229489" y="4571"/>
                  </a:lnTo>
                  <a:lnTo>
                    <a:pt x="165608" y="22859"/>
                  </a:lnTo>
                  <a:lnTo>
                    <a:pt x="118491" y="48894"/>
                  </a:lnTo>
                  <a:lnTo>
                    <a:pt x="78994" y="84073"/>
                  </a:lnTo>
                  <a:lnTo>
                    <a:pt x="45593" y="125221"/>
                  </a:lnTo>
                  <a:lnTo>
                    <a:pt x="21209" y="172465"/>
                  </a:lnTo>
                  <a:lnTo>
                    <a:pt x="16764" y="186181"/>
                  </a:lnTo>
                  <a:lnTo>
                    <a:pt x="12192" y="198500"/>
                  </a:lnTo>
                  <a:lnTo>
                    <a:pt x="3048" y="239648"/>
                  </a:lnTo>
                  <a:lnTo>
                    <a:pt x="0" y="268731"/>
                  </a:lnTo>
                  <a:lnTo>
                    <a:pt x="0" y="296163"/>
                  </a:lnTo>
                  <a:lnTo>
                    <a:pt x="12192" y="366394"/>
                  </a:lnTo>
                  <a:lnTo>
                    <a:pt x="33401" y="416813"/>
                  </a:lnTo>
                  <a:lnTo>
                    <a:pt x="62357" y="461009"/>
                  </a:lnTo>
                  <a:lnTo>
                    <a:pt x="98806" y="499236"/>
                  </a:lnTo>
                  <a:lnTo>
                    <a:pt x="141351" y="529716"/>
                  </a:lnTo>
                  <a:lnTo>
                    <a:pt x="189865" y="551179"/>
                  </a:lnTo>
                  <a:lnTo>
                    <a:pt x="229489" y="560323"/>
                  </a:lnTo>
                  <a:lnTo>
                    <a:pt x="256794" y="563371"/>
                  </a:lnTo>
                  <a:lnTo>
                    <a:pt x="285496" y="563371"/>
                  </a:lnTo>
                  <a:lnTo>
                    <a:pt x="326517" y="558799"/>
                  </a:lnTo>
                  <a:lnTo>
                    <a:pt x="338709" y="555751"/>
                  </a:lnTo>
                  <a:lnTo>
                    <a:pt x="352425" y="551179"/>
                  </a:lnTo>
                  <a:lnTo>
                    <a:pt x="360426" y="548132"/>
                  </a:lnTo>
                  <a:lnTo>
                    <a:pt x="258318" y="548132"/>
                  </a:lnTo>
                  <a:lnTo>
                    <a:pt x="218821" y="543560"/>
                  </a:lnTo>
                  <a:lnTo>
                    <a:pt x="206629" y="540511"/>
                  </a:lnTo>
                  <a:lnTo>
                    <a:pt x="194437" y="535939"/>
                  </a:lnTo>
                  <a:lnTo>
                    <a:pt x="183896" y="532764"/>
                  </a:lnTo>
                  <a:lnTo>
                    <a:pt x="171704" y="526668"/>
                  </a:lnTo>
                  <a:lnTo>
                    <a:pt x="148844" y="516000"/>
                  </a:lnTo>
                  <a:lnTo>
                    <a:pt x="107823" y="487044"/>
                  </a:lnTo>
                  <a:lnTo>
                    <a:pt x="74422" y="451865"/>
                  </a:lnTo>
                  <a:lnTo>
                    <a:pt x="47117" y="409193"/>
                  </a:lnTo>
                  <a:lnTo>
                    <a:pt x="27305" y="361822"/>
                  </a:lnTo>
                  <a:lnTo>
                    <a:pt x="24257" y="348106"/>
                  </a:lnTo>
                  <a:lnTo>
                    <a:pt x="21209" y="335914"/>
                  </a:lnTo>
                  <a:lnTo>
                    <a:pt x="18288" y="322198"/>
                  </a:lnTo>
                  <a:lnTo>
                    <a:pt x="16764" y="309879"/>
                  </a:lnTo>
                  <a:lnTo>
                    <a:pt x="16764" y="296163"/>
                  </a:lnTo>
                  <a:lnTo>
                    <a:pt x="15240" y="282447"/>
                  </a:lnTo>
                  <a:lnTo>
                    <a:pt x="16764" y="268731"/>
                  </a:lnTo>
                  <a:lnTo>
                    <a:pt x="16764" y="255015"/>
                  </a:lnTo>
                  <a:lnTo>
                    <a:pt x="18288" y="241172"/>
                  </a:lnTo>
                  <a:lnTo>
                    <a:pt x="21209" y="228980"/>
                  </a:lnTo>
                  <a:lnTo>
                    <a:pt x="24257" y="215264"/>
                  </a:lnTo>
                  <a:lnTo>
                    <a:pt x="36449" y="178561"/>
                  </a:lnTo>
                  <a:lnTo>
                    <a:pt x="59309" y="132841"/>
                  </a:lnTo>
                  <a:lnTo>
                    <a:pt x="91186" y="93217"/>
                  </a:lnTo>
                  <a:lnTo>
                    <a:pt x="129159" y="61086"/>
                  </a:lnTo>
                  <a:lnTo>
                    <a:pt x="195961" y="27431"/>
                  </a:lnTo>
                  <a:lnTo>
                    <a:pt x="244602" y="18287"/>
                  </a:lnTo>
                  <a:lnTo>
                    <a:pt x="258318" y="16763"/>
                  </a:lnTo>
                  <a:lnTo>
                    <a:pt x="360426" y="16763"/>
                  </a:lnTo>
                  <a:lnTo>
                    <a:pt x="324993" y="6095"/>
                  </a:lnTo>
                  <a:lnTo>
                    <a:pt x="312928" y="3047"/>
                  </a:lnTo>
                  <a:lnTo>
                    <a:pt x="299212" y="1523"/>
                  </a:lnTo>
                  <a:close/>
                </a:path>
                <a:path w="542289" h="563879">
                  <a:moveTo>
                    <a:pt x="527050" y="190753"/>
                  </a:moveTo>
                  <a:lnTo>
                    <a:pt x="527050" y="282447"/>
                  </a:lnTo>
                  <a:lnTo>
                    <a:pt x="525526" y="296163"/>
                  </a:lnTo>
                  <a:lnTo>
                    <a:pt x="525526" y="309879"/>
                  </a:lnTo>
                  <a:lnTo>
                    <a:pt x="524002" y="323722"/>
                  </a:lnTo>
                  <a:lnTo>
                    <a:pt x="521081" y="335914"/>
                  </a:lnTo>
                  <a:lnTo>
                    <a:pt x="518033" y="349630"/>
                  </a:lnTo>
                  <a:lnTo>
                    <a:pt x="505841" y="386333"/>
                  </a:lnTo>
                  <a:lnTo>
                    <a:pt x="482981" y="432053"/>
                  </a:lnTo>
                  <a:lnTo>
                    <a:pt x="451104" y="470153"/>
                  </a:lnTo>
                  <a:lnTo>
                    <a:pt x="413131" y="503808"/>
                  </a:lnTo>
                  <a:lnTo>
                    <a:pt x="370586" y="526668"/>
                  </a:lnTo>
                  <a:lnTo>
                    <a:pt x="346329" y="535939"/>
                  </a:lnTo>
                  <a:lnTo>
                    <a:pt x="334137" y="540511"/>
                  </a:lnTo>
                  <a:lnTo>
                    <a:pt x="321945" y="543560"/>
                  </a:lnTo>
                  <a:lnTo>
                    <a:pt x="283972" y="548132"/>
                  </a:lnTo>
                  <a:lnTo>
                    <a:pt x="360426" y="548132"/>
                  </a:lnTo>
                  <a:lnTo>
                    <a:pt x="423799" y="516000"/>
                  </a:lnTo>
                  <a:lnTo>
                    <a:pt x="463296" y="480948"/>
                  </a:lnTo>
                  <a:lnTo>
                    <a:pt x="496697" y="439673"/>
                  </a:lnTo>
                  <a:lnTo>
                    <a:pt x="521081" y="392429"/>
                  </a:lnTo>
                  <a:lnTo>
                    <a:pt x="525526" y="378713"/>
                  </a:lnTo>
                  <a:lnTo>
                    <a:pt x="530098" y="366394"/>
                  </a:lnTo>
                  <a:lnTo>
                    <a:pt x="539242" y="325246"/>
                  </a:lnTo>
                  <a:lnTo>
                    <a:pt x="542290" y="296163"/>
                  </a:lnTo>
                  <a:lnTo>
                    <a:pt x="542290" y="267207"/>
                  </a:lnTo>
                  <a:lnTo>
                    <a:pt x="539242" y="239648"/>
                  </a:lnTo>
                  <a:lnTo>
                    <a:pt x="527050" y="190753"/>
                  </a:lnTo>
                  <a:close/>
                </a:path>
                <a:path w="542289" h="563879">
                  <a:moveTo>
                    <a:pt x="360426" y="16763"/>
                  </a:moveTo>
                  <a:lnTo>
                    <a:pt x="283972" y="16763"/>
                  </a:lnTo>
                  <a:lnTo>
                    <a:pt x="323469" y="21335"/>
                  </a:lnTo>
                  <a:lnTo>
                    <a:pt x="335661" y="24383"/>
                  </a:lnTo>
                  <a:lnTo>
                    <a:pt x="347853" y="29082"/>
                  </a:lnTo>
                  <a:lnTo>
                    <a:pt x="358394" y="32130"/>
                  </a:lnTo>
                  <a:lnTo>
                    <a:pt x="393446" y="48894"/>
                  </a:lnTo>
                  <a:lnTo>
                    <a:pt x="434467" y="77850"/>
                  </a:lnTo>
                  <a:lnTo>
                    <a:pt x="467868" y="113029"/>
                  </a:lnTo>
                  <a:lnTo>
                    <a:pt x="495173" y="155701"/>
                  </a:lnTo>
                  <a:lnTo>
                    <a:pt x="511937" y="190753"/>
                  </a:lnTo>
                  <a:lnTo>
                    <a:pt x="524002" y="241172"/>
                  </a:lnTo>
                  <a:lnTo>
                    <a:pt x="525526" y="255015"/>
                  </a:lnTo>
                  <a:lnTo>
                    <a:pt x="525526" y="268731"/>
                  </a:lnTo>
                  <a:lnTo>
                    <a:pt x="527050" y="282447"/>
                  </a:lnTo>
                  <a:lnTo>
                    <a:pt x="527050" y="190753"/>
                  </a:lnTo>
                  <a:lnTo>
                    <a:pt x="525526" y="184657"/>
                  </a:lnTo>
                  <a:lnTo>
                    <a:pt x="508889" y="148081"/>
                  </a:lnTo>
                  <a:lnTo>
                    <a:pt x="480060" y="102361"/>
                  </a:lnTo>
                  <a:lnTo>
                    <a:pt x="443484" y="64134"/>
                  </a:lnTo>
                  <a:lnTo>
                    <a:pt x="400939" y="35178"/>
                  </a:lnTo>
                  <a:lnTo>
                    <a:pt x="360426" y="16763"/>
                  </a:lnTo>
                  <a:close/>
                </a:path>
                <a:path w="542289" h="563879">
                  <a:moveTo>
                    <a:pt x="270510" y="0"/>
                  </a:moveTo>
                  <a:lnTo>
                    <a:pt x="256794" y="1523"/>
                  </a:lnTo>
                  <a:lnTo>
                    <a:pt x="285496" y="1523"/>
                  </a:lnTo>
                  <a:lnTo>
                    <a:pt x="270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354833" y="5065776"/>
            <a:ext cx="7827645" cy="563880"/>
            <a:chOff x="1475232" y="5065776"/>
            <a:chExt cx="7827645" cy="563880"/>
          </a:xfrm>
        </p:grpSpPr>
        <p:sp>
          <p:nvSpPr>
            <p:cNvPr id="24" name="object 24"/>
            <p:cNvSpPr/>
            <p:nvPr/>
          </p:nvSpPr>
          <p:spPr>
            <a:xfrm>
              <a:off x="1746504" y="5074920"/>
              <a:ext cx="7550150" cy="542290"/>
            </a:xfrm>
            <a:custGeom>
              <a:avLst/>
              <a:gdLst/>
              <a:ahLst/>
              <a:cxnLst/>
              <a:rect l="l" t="t" r="r" b="b"/>
              <a:pathLst>
                <a:path w="7550150" h="542289">
                  <a:moveTo>
                    <a:pt x="7549896" y="0"/>
                  </a:moveTo>
                  <a:lnTo>
                    <a:pt x="265175" y="0"/>
                  </a:lnTo>
                  <a:lnTo>
                    <a:pt x="0" y="271144"/>
                  </a:lnTo>
                  <a:lnTo>
                    <a:pt x="265175" y="542162"/>
                  </a:lnTo>
                  <a:lnTo>
                    <a:pt x="7549896" y="542162"/>
                  </a:lnTo>
                  <a:lnTo>
                    <a:pt x="7549896" y="0"/>
                  </a:lnTo>
                  <a:close/>
                </a:path>
              </a:pathLst>
            </a:custGeom>
            <a:solidFill>
              <a:srgbClr val="6E2D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7360" y="5065776"/>
              <a:ext cx="7565390" cy="563880"/>
            </a:xfrm>
            <a:custGeom>
              <a:avLst/>
              <a:gdLst/>
              <a:ahLst/>
              <a:cxnLst/>
              <a:rect l="l" t="t" r="r" b="b"/>
              <a:pathLst>
                <a:path w="7565390" h="563879">
                  <a:moveTo>
                    <a:pt x="7549895" y="0"/>
                  </a:moveTo>
                  <a:lnTo>
                    <a:pt x="268224" y="0"/>
                  </a:lnTo>
                  <a:lnTo>
                    <a:pt x="0" y="277876"/>
                  </a:lnTo>
                  <a:lnTo>
                    <a:pt x="0" y="283972"/>
                  </a:lnTo>
                  <a:lnTo>
                    <a:pt x="269747" y="563372"/>
                  </a:lnTo>
                  <a:lnTo>
                    <a:pt x="7562087" y="563372"/>
                  </a:lnTo>
                  <a:lnTo>
                    <a:pt x="7565135" y="558800"/>
                  </a:lnTo>
                  <a:lnTo>
                    <a:pt x="7565135" y="546608"/>
                  </a:lnTo>
                  <a:lnTo>
                    <a:pt x="275970" y="546608"/>
                  </a:lnTo>
                  <a:lnTo>
                    <a:pt x="25526" y="287020"/>
                  </a:lnTo>
                  <a:lnTo>
                    <a:pt x="19557" y="280924"/>
                  </a:lnTo>
                  <a:lnTo>
                    <a:pt x="25526" y="274828"/>
                  </a:lnTo>
                  <a:lnTo>
                    <a:pt x="275970" y="15240"/>
                  </a:lnTo>
                  <a:lnTo>
                    <a:pt x="7549895" y="15240"/>
                  </a:lnTo>
                  <a:lnTo>
                    <a:pt x="7549895" y="0"/>
                  </a:lnTo>
                  <a:close/>
                </a:path>
                <a:path w="7565390" h="563879">
                  <a:moveTo>
                    <a:pt x="7562087" y="0"/>
                  </a:moveTo>
                  <a:lnTo>
                    <a:pt x="7549895" y="0"/>
                  </a:lnTo>
                  <a:lnTo>
                    <a:pt x="7549895" y="546608"/>
                  </a:lnTo>
                  <a:lnTo>
                    <a:pt x="7565135" y="546608"/>
                  </a:lnTo>
                  <a:lnTo>
                    <a:pt x="7565135" y="3048"/>
                  </a:lnTo>
                  <a:lnTo>
                    <a:pt x="7562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1328" y="5074920"/>
              <a:ext cx="530225" cy="542290"/>
            </a:xfrm>
            <a:custGeom>
              <a:avLst/>
              <a:gdLst/>
              <a:ahLst/>
              <a:cxnLst/>
              <a:rect l="l" t="t" r="r" b="b"/>
              <a:pathLst>
                <a:path w="530225" h="542289">
                  <a:moveTo>
                    <a:pt x="264287" y="0"/>
                  </a:moveTo>
                  <a:lnTo>
                    <a:pt x="216916" y="4444"/>
                  </a:lnTo>
                  <a:lnTo>
                    <a:pt x="172466" y="16890"/>
                  </a:lnTo>
                  <a:lnTo>
                    <a:pt x="131318" y="36956"/>
                  </a:lnTo>
                  <a:lnTo>
                    <a:pt x="94361" y="63626"/>
                  </a:lnTo>
                  <a:lnTo>
                    <a:pt x="62357" y="96392"/>
                  </a:lnTo>
                  <a:lnTo>
                    <a:pt x="36322" y="134111"/>
                  </a:lnTo>
                  <a:lnTo>
                    <a:pt x="16637" y="176529"/>
                  </a:lnTo>
                  <a:lnTo>
                    <a:pt x="4318" y="222376"/>
                  </a:lnTo>
                  <a:lnTo>
                    <a:pt x="0" y="271144"/>
                  </a:lnTo>
                  <a:lnTo>
                    <a:pt x="4318" y="319785"/>
                  </a:lnTo>
                  <a:lnTo>
                    <a:pt x="16637" y="365632"/>
                  </a:lnTo>
                  <a:lnTo>
                    <a:pt x="36322" y="408050"/>
                  </a:lnTo>
                  <a:lnTo>
                    <a:pt x="62357" y="445769"/>
                  </a:lnTo>
                  <a:lnTo>
                    <a:pt x="94361" y="478535"/>
                  </a:lnTo>
                  <a:lnTo>
                    <a:pt x="131318" y="505205"/>
                  </a:lnTo>
                  <a:lnTo>
                    <a:pt x="172466" y="525271"/>
                  </a:lnTo>
                  <a:lnTo>
                    <a:pt x="216916" y="537717"/>
                  </a:lnTo>
                  <a:lnTo>
                    <a:pt x="264287" y="542162"/>
                  </a:lnTo>
                  <a:lnTo>
                    <a:pt x="311912" y="537717"/>
                  </a:lnTo>
                  <a:lnTo>
                    <a:pt x="356870" y="525271"/>
                  </a:lnTo>
                  <a:lnTo>
                    <a:pt x="398399" y="505205"/>
                  </a:lnTo>
                  <a:lnTo>
                    <a:pt x="435483" y="478535"/>
                  </a:lnTo>
                  <a:lnTo>
                    <a:pt x="467614" y="445769"/>
                  </a:lnTo>
                  <a:lnTo>
                    <a:pt x="493776" y="408050"/>
                  </a:lnTo>
                  <a:lnTo>
                    <a:pt x="513461" y="365632"/>
                  </a:lnTo>
                  <a:lnTo>
                    <a:pt x="525780" y="319785"/>
                  </a:lnTo>
                  <a:lnTo>
                    <a:pt x="530098" y="271144"/>
                  </a:lnTo>
                  <a:lnTo>
                    <a:pt x="525780" y="222376"/>
                  </a:lnTo>
                  <a:lnTo>
                    <a:pt x="513461" y="176529"/>
                  </a:lnTo>
                  <a:lnTo>
                    <a:pt x="493776" y="134111"/>
                  </a:lnTo>
                  <a:lnTo>
                    <a:pt x="467614" y="96392"/>
                  </a:lnTo>
                  <a:lnTo>
                    <a:pt x="435483" y="63626"/>
                  </a:lnTo>
                  <a:lnTo>
                    <a:pt x="398399" y="36956"/>
                  </a:lnTo>
                  <a:lnTo>
                    <a:pt x="356870" y="16890"/>
                  </a:lnTo>
                  <a:lnTo>
                    <a:pt x="311912" y="4444"/>
                  </a:lnTo>
                  <a:lnTo>
                    <a:pt x="264287" y="0"/>
                  </a:lnTo>
                  <a:close/>
                </a:path>
              </a:pathLst>
            </a:custGeom>
            <a:solidFill>
              <a:srgbClr val="D4E2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75232" y="5065776"/>
              <a:ext cx="542290" cy="563880"/>
            </a:xfrm>
            <a:custGeom>
              <a:avLst/>
              <a:gdLst/>
              <a:ahLst/>
              <a:cxnLst/>
              <a:rect l="l" t="t" r="r" b="b"/>
              <a:pathLst>
                <a:path w="542289" h="563879">
                  <a:moveTo>
                    <a:pt x="285496" y="561848"/>
                  </a:moveTo>
                  <a:lnTo>
                    <a:pt x="256794" y="561848"/>
                  </a:lnTo>
                  <a:lnTo>
                    <a:pt x="271907" y="563372"/>
                  </a:lnTo>
                  <a:lnTo>
                    <a:pt x="285496" y="561848"/>
                  </a:lnTo>
                  <a:close/>
                </a:path>
                <a:path w="542289" h="563879">
                  <a:moveTo>
                    <a:pt x="285496" y="0"/>
                  </a:moveTo>
                  <a:lnTo>
                    <a:pt x="256794" y="0"/>
                  </a:lnTo>
                  <a:lnTo>
                    <a:pt x="203581" y="7620"/>
                  </a:lnTo>
                  <a:lnTo>
                    <a:pt x="165608" y="21336"/>
                  </a:lnTo>
                  <a:lnTo>
                    <a:pt x="118491" y="47371"/>
                  </a:lnTo>
                  <a:lnTo>
                    <a:pt x="78994" y="82423"/>
                  </a:lnTo>
                  <a:lnTo>
                    <a:pt x="45593" y="123698"/>
                  </a:lnTo>
                  <a:lnTo>
                    <a:pt x="21209" y="170942"/>
                  </a:lnTo>
                  <a:lnTo>
                    <a:pt x="16764" y="184658"/>
                  </a:lnTo>
                  <a:lnTo>
                    <a:pt x="12192" y="196850"/>
                  </a:lnTo>
                  <a:lnTo>
                    <a:pt x="3048" y="238125"/>
                  </a:lnTo>
                  <a:lnTo>
                    <a:pt x="0" y="267208"/>
                  </a:lnTo>
                  <a:lnTo>
                    <a:pt x="0" y="296164"/>
                  </a:lnTo>
                  <a:lnTo>
                    <a:pt x="21209" y="390906"/>
                  </a:lnTo>
                  <a:lnTo>
                    <a:pt x="47117" y="438150"/>
                  </a:lnTo>
                  <a:lnTo>
                    <a:pt x="78994" y="480949"/>
                  </a:lnTo>
                  <a:lnTo>
                    <a:pt x="120015" y="514477"/>
                  </a:lnTo>
                  <a:lnTo>
                    <a:pt x="165608" y="540512"/>
                  </a:lnTo>
                  <a:lnTo>
                    <a:pt x="203581" y="554228"/>
                  </a:lnTo>
                  <a:lnTo>
                    <a:pt x="217297" y="557276"/>
                  </a:lnTo>
                  <a:lnTo>
                    <a:pt x="229489" y="560324"/>
                  </a:lnTo>
                  <a:lnTo>
                    <a:pt x="243078" y="561848"/>
                  </a:lnTo>
                  <a:lnTo>
                    <a:pt x="299212" y="561848"/>
                  </a:lnTo>
                  <a:lnTo>
                    <a:pt x="312928" y="558800"/>
                  </a:lnTo>
                  <a:lnTo>
                    <a:pt x="326517" y="557276"/>
                  </a:lnTo>
                  <a:lnTo>
                    <a:pt x="338709" y="554228"/>
                  </a:lnTo>
                  <a:lnTo>
                    <a:pt x="352425" y="549656"/>
                  </a:lnTo>
                  <a:lnTo>
                    <a:pt x="360426" y="546608"/>
                  </a:lnTo>
                  <a:lnTo>
                    <a:pt x="258318" y="546608"/>
                  </a:lnTo>
                  <a:lnTo>
                    <a:pt x="218821" y="542036"/>
                  </a:lnTo>
                  <a:lnTo>
                    <a:pt x="206629" y="538988"/>
                  </a:lnTo>
                  <a:lnTo>
                    <a:pt x="194437" y="534289"/>
                  </a:lnTo>
                  <a:lnTo>
                    <a:pt x="183896" y="531241"/>
                  </a:lnTo>
                  <a:lnTo>
                    <a:pt x="148844" y="514477"/>
                  </a:lnTo>
                  <a:lnTo>
                    <a:pt x="107823" y="485521"/>
                  </a:lnTo>
                  <a:lnTo>
                    <a:pt x="74422" y="450342"/>
                  </a:lnTo>
                  <a:lnTo>
                    <a:pt x="47117" y="407670"/>
                  </a:lnTo>
                  <a:lnTo>
                    <a:pt x="30353" y="372618"/>
                  </a:lnTo>
                  <a:lnTo>
                    <a:pt x="18288" y="322199"/>
                  </a:lnTo>
                  <a:lnTo>
                    <a:pt x="16764" y="308356"/>
                  </a:lnTo>
                  <a:lnTo>
                    <a:pt x="16764" y="294640"/>
                  </a:lnTo>
                  <a:lnTo>
                    <a:pt x="15240" y="280924"/>
                  </a:lnTo>
                  <a:lnTo>
                    <a:pt x="16764" y="267208"/>
                  </a:lnTo>
                  <a:lnTo>
                    <a:pt x="16764" y="253365"/>
                  </a:lnTo>
                  <a:lnTo>
                    <a:pt x="18288" y="239649"/>
                  </a:lnTo>
                  <a:lnTo>
                    <a:pt x="21209" y="227457"/>
                  </a:lnTo>
                  <a:lnTo>
                    <a:pt x="24257" y="213741"/>
                  </a:lnTo>
                  <a:lnTo>
                    <a:pt x="36449" y="177038"/>
                  </a:lnTo>
                  <a:lnTo>
                    <a:pt x="59309" y="131318"/>
                  </a:lnTo>
                  <a:lnTo>
                    <a:pt x="91186" y="93218"/>
                  </a:lnTo>
                  <a:lnTo>
                    <a:pt x="129159" y="59563"/>
                  </a:lnTo>
                  <a:lnTo>
                    <a:pt x="183896" y="30607"/>
                  </a:lnTo>
                  <a:lnTo>
                    <a:pt x="195961" y="27432"/>
                  </a:lnTo>
                  <a:lnTo>
                    <a:pt x="208153" y="22860"/>
                  </a:lnTo>
                  <a:lnTo>
                    <a:pt x="220345" y="19812"/>
                  </a:lnTo>
                  <a:lnTo>
                    <a:pt x="258318" y="15240"/>
                  </a:lnTo>
                  <a:lnTo>
                    <a:pt x="357886" y="15240"/>
                  </a:lnTo>
                  <a:lnTo>
                    <a:pt x="324993" y="4572"/>
                  </a:lnTo>
                  <a:lnTo>
                    <a:pt x="285496" y="0"/>
                  </a:lnTo>
                  <a:close/>
                </a:path>
                <a:path w="542289" h="563879">
                  <a:moveTo>
                    <a:pt x="527050" y="188722"/>
                  </a:moveTo>
                  <a:lnTo>
                    <a:pt x="527050" y="280924"/>
                  </a:lnTo>
                  <a:lnTo>
                    <a:pt x="525526" y="294640"/>
                  </a:lnTo>
                  <a:lnTo>
                    <a:pt x="525526" y="308356"/>
                  </a:lnTo>
                  <a:lnTo>
                    <a:pt x="524002" y="322199"/>
                  </a:lnTo>
                  <a:lnTo>
                    <a:pt x="521081" y="334391"/>
                  </a:lnTo>
                  <a:lnTo>
                    <a:pt x="518033" y="348107"/>
                  </a:lnTo>
                  <a:lnTo>
                    <a:pt x="505841" y="384810"/>
                  </a:lnTo>
                  <a:lnTo>
                    <a:pt x="482981" y="430530"/>
                  </a:lnTo>
                  <a:lnTo>
                    <a:pt x="451104" y="470154"/>
                  </a:lnTo>
                  <a:lnTo>
                    <a:pt x="413131" y="502285"/>
                  </a:lnTo>
                  <a:lnTo>
                    <a:pt x="370586" y="526669"/>
                  </a:lnTo>
                  <a:lnTo>
                    <a:pt x="321945" y="542036"/>
                  </a:lnTo>
                  <a:lnTo>
                    <a:pt x="283972" y="546608"/>
                  </a:lnTo>
                  <a:lnTo>
                    <a:pt x="360426" y="546608"/>
                  </a:lnTo>
                  <a:lnTo>
                    <a:pt x="423799" y="514477"/>
                  </a:lnTo>
                  <a:lnTo>
                    <a:pt x="463296" y="479298"/>
                  </a:lnTo>
                  <a:lnTo>
                    <a:pt x="496697" y="438150"/>
                  </a:lnTo>
                  <a:lnTo>
                    <a:pt x="521081" y="390906"/>
                  </a:lnTo>
                  <a:lnTo>
                    <a:pt x="525526" y="377190"/>
                  </a:lnTo>
                  <a:lnTo>
                    <a:pt x="530098" y="364871"/>
                  </a:lnTo>
                  <a:lnTo>
                    <a:pt x="539242" y="323723"/>
                  </a:lnTo>
                  <a:lnTo>
                    <a:pt x="542290" y="294640"/>
                  </a:lnTo>
                  <a:lnTo>
                    <a:pt x="542290" y="265684"/>
                  </a:lnTo>
                  <a:lnTo>
                    <a:pt x="539242" y="238125"/>
                  </a:lnTo>
                  <a:lnTo>
                    <a:pt x="530098" y="196850"/>
                  </a:lnTo>
                  <a:lnTo>
                    <a:pt x="527050" y="188722"/>
                  </a:lnTo>
                  <a:close/>
                </a:path>
                <a:path w="542289" h="563879">
                  <a:moveTo>
                    <a:pt x="357886" y="15240"/>
                  </a:moveTo>
                  <a:lnTo>
                    <a:pt x="283972" y="15240"/>
                  </a:lnTo>
                  <a:lnTo>
                    <a:pt x="323469" y="19812"/>
                  </a:lnTo>
                  <a:lnTo>
                    <a:pt x="335661" y="22860"/>
                  </a:lnTo>
                  <a:lnTo>
                    <a:pt x="347853" y="27432"/>
                  </a:lnTo>
                  <a:lnTo>
                    <a:pt x="358394" y="30607"/>
                  </a:lnTo>
                  <a:lnTo>
                    <a:pt x="370586" y="36703"/>
                  </a:lnTo>
                  <a:lnTo>
                    <a:pt x="434467" y="76327"/>
                  </a:lnTo>
                  <a:lnTo>
                    <a:pt x="467868" y="111506"/>
                  </a:lnTo>
                  <a:lnTo>
                    <a:pt x="495173" y="154178"/>
                  </a:lnTo>
                  <a:lnTo>
                    <a:pt x="514985" y="201549"/>
                  </a:lnTo>
                  <a:lnTo>
                    <a:pt x="518033" y="215265"/>
                  </a:lnTo>
                  <a:lnTo>
                    <a:pt x="521081" y="227457"/>
                  </a:lnTo>
                  <a:lnTo>
                    <a:pt x="524002" y="241173"/>
                  </a:lnTo>
                  <a:lnTo>
                    <a:pt x="525526" y="253365"/>
                  </a:lnTo>
                  <a:lnTo>
                    <a:pt x="525526" y="267208"/>
                  </a:lnTo>
                  <a:lnTo>
                    <a:pt x="527050" y="280924"/>
                  </a:lnTo>
                  <a:lnTo>
                    <a:pt x="527050" y="188722"/>
                  </a:lnTo>
                  <a:lnTo>
                    <a:pt x="525526" y="184658"/>
                  </a:lnTo>
                  <a:lnTo>
                    <a:pt x="521081" y="170942"/>
                  </a:lnTo>
                  <a:lnTo>
                    <a:pt x="495173" y="123698"/>
                  </a:lnTo>
                  <a:lnTo>
                    <a:pt x="463296" y="82423"/>
                  </a:lnTo>
                  <a:lnTo>
                    <a:pt x="422275" y="47371"/>
                  </a:lnTo>
                  <a:lnTo>
                    <a:pt x="376682" y="21336"/>
                  </a:lnTo>
                  <a:lnTo>
                    <a:pt x="357886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616960" y="5751577"/>
            <a:ext cx="7565390" cy="560705"/>
            <a:chOff x="1737360" y="5751576"/>
            <a:chExt cx="7565390" cy="560705"/>
          </a:xfrm>
        </p:grpSpPr>
        <p:sp>
          <p:nvSpPr>
            <p:cNvPr id="29" name="object 29"/>
            <p:cNvSpPr/>
            <p:nvPr/>
          </p:nvSpPr>
          <p:spPr>
            <a:xfrm>
              <a:off x="1746504" y="5757672"/>
              <a:ext cx="7550150" cy="548640"/>
            </a:xfrm>
            <a:custGeom>
              <a:avLst/>
              <a:gdLst/>
              <a:ahLst/>
              <a:cxnLst/>
              <a:rect l="l" t="t" r="r" b="b"/>
              <a:pathLst>
                <a:path w="7550150" h="548639">
                  <a:moveTo>
                    <a:pt x="7549896" y="0"/>
                  </a:moveTo>
                  <a:lnTo>
                    <a:pt x="265175" y="0"/>
                  </a:lnTo>
                  <a:lnTo>
                    <a:pt x="0" y="273304"/>
                  </a:lnTo>
                  <a:lnTo>
                    <a:pt x="265175" y="548132"/>
                  </a:lnTo>
                  <a:lnTo>
                    <a:pt x="7549896" y="548132"/>
                  </a:lnTo>
                  <a:lnTo>
                    <a:pt x="7549896" y="0"/>
                  </a:lnTo>
                  <a:close/>
                </a:path>
              </a:pathLst>
            </a:custGeom>
            <a:solidFill>
              <a:srgbClr val="DD9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37360" y="5751576"/>
              <a:ext cx="7565390" cy="560705"/>
            </a:xfrm>
            <a:custGeom>
              <a:avLst/>
              <a:gdLst/>
              <a:ahLst/>
              <a:cxnLst/>
              <a:rect l="l" t="t" r="r" b="b"/>
              <a:pathLst>
                <a:path w="7565390" h="560704">
                  <a:moveTo>
                    <a:pt x="7549895" y="0"/>
                  </a:moveTo>
                  <a:lnTo>
                    <a:pt x="268224" y="0"/>
                  </a:lnTo>
                  <a:lnTo>
                    <a:pt x="0" y="277876"/>
                  </a:lnTo>
                  <a:lnTo>
                    <a:pt x="0" y="282448"/>
                  </a:lnTo>
                  <a:lnTo>
                    <a:pt x="269747" y="560324"/>
                  </a:lnTo>
                  <a:lnTo>
                    <a:pt x="7562087" y="560324"/>
                  </a:lnTo>
                  <a:lnTo>
                    <a:pt x="7565135" y="555752"/>
                  </a:lnTo>
                  <a:lnTo>
                    <a:pt x="7565135" y="543560"/>
                  </a:lnTo>
                  <a:lnTo>
                    <a:pt x="275970" y="543560"/>
                  </a:lnTo>
                  <a:lnTo>
                    <a:pt x="18922" y="280162"/>
                  </a:lnTo>
                  <a:lnTo>
                    <a:pt x="277367" y="15240"/>
                  </a:lnTo>
                  <a:lnTo>
                    <a:pt x="7549895" y="15240"/>
                  </a:lnTo>
                  <a:lnTo>
                    <a:pt x="7549895" y="0"/>
                  </a:lnTo>
                  <a:close/>
                </a:path>
                <a:path w="7565390" h="560704">
                  <a:moveTo>
                    <a:pt x="7562087" y="0"/>
                  </a:moveTo>
                  <a:lnTo>
                    <a:pt x="7549895" y="0"/>
                  </a:lnTo>
                  <a:lnTo>
                    <a:pt x="7549895" y="543560"/>
                  </a:lnTo>
                  <a:lnTo>
                    <a:pt x="7565135" y="543560"/>
                  </a:lnTo>
                  <a:lnTo>
                    <a:pt x="7565135" y="3048"/>
                  </a:lnTo>
                  <a:lnTo>
                    <a:pt x="7562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002024" y="2486356"/>
            <a:ext cx="6964045" cy="1904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115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highest priority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satisfy</a:t>
            </a:r>
            <a:r>
              <a:rPr sz="11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11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early</a:t>
            </a:r>
            <a:r>
              <a:rPr sz="11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continuous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delivery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sz="11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software.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89832" y="3110230"/>
            <a:ext cx="7057390" cy="108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40"/>
              </a:lnSpc>
              <a:spcBef>
                <a:spcPts val="100"/>
              </a:spcBef>
            </a:pP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Welcome</a:t>
            </a:r>
            <a:r>
              <a:rPr sz="11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changing</a:t>
            </a:r>
            <a:r>
              <a:rPr sz="1150" spc="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requirements,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even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late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development.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Agile</a:t>
            </a:r>
            <a:r>
              <a:rPr sz="115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processes</a:t>
            </a:r>
            <a:r>
              <a:rPr sz="115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harness</a:t>
            </a:r>
            <a:r>
              <a:rPr sz="11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change</a:t>
            </a:r>
            <a:r>
              <a:rPr sz="115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endParaRPr sz="1150">
              <a:latin typeface="Trebuchet MS"/>
              <a:cs typeface="Trebuchet MS"/>
            </a:endParaRPr>
          </a:p>
          <a:p>
            <a:pPr marR="2540" algn="ctr">
              <a:lnSpc>
                <a:spcPts val="1340"/>
              </a:lnSpc>
            </a:pP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customer’s</a:t>
            </a:r>
            <a:r>
              <a:rPr sz="11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competitive</a:t>
            </a:r>
            <a:r>
              <a:rPr sz="115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advantage.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50">
              <a:latin typeface="Trebuchet MS"/>
              <a:cs typeface="Trebuchet MS"/>
            </a:endParaRPr>
          </a:p>
          <a:p>
            <a:pPr>
              <a:spcBef>
                <a:spcPts val="430"/>
              </a:spcBef>
            </a:pPr>
            <a:endParaRPr sz="1150">
              <a:latin typeface="Trebuchet MS"/>
              <a:cs typeface="Trebuchet MS"/>
            </a:endParaRPr>
          </a:p>
          <a:p>
            <a:pPr marL="12065" marR="5080" algn="ctr">
              <a:lnSpc>
                <a:spcPts val="1300"/>
              </a:lnSpc>
            </a:pP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Deliver</a:t>
            </a: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11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frequently,</a:t>
            </a:r>
            <a:r>
              <a:rPr sz="11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couple</a:t>
            </a:r>
            <a:r>
              <a:rPr sz="11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weeks</a:t>
            </a:r>
            <a:r>
              <a:rPr sz="11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couple</a:t>
            </a:r>
            <a:r>
              <a:rPr sz="11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months,</a:t>
            </a:r>
            <a:r>
              <a:rPr sz="11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1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preference</a:t>
            </a:r>
            <a:r>
              <a:rPr sz="11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shorter</a:t>
            </a:r>
            <a:r>
              <a:rPr sz="115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timescale.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91711" y="4613910"/>
            <a:ext cx="5394325" cy="189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11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people</a:t>
            </a:r>
            <a:r>
              <a:rPr sz="11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developers</a:t>
            </a:r>
            <a:r>
              <a:rPr sz="11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must</a:t>
            </a:r>
            <a:r>
              <a:rPr sz="11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11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together</a:t>
            </a:r>
            <a:r>
              <a:rPr sz="11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daily</a:t>
            </a:r>
            <a:r>
              <a:rPr sz="115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throughout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project.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56889" y="5231385"/>
            <a:ext cx="6919595" cy="108521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210"/>
              </a:spcBef>
            </a:pP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projects</a:t>
            </a:r>
            <a:r>
              <a:rPr sz="11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around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motivated</a:t>
            </a:r>
            <a:r>
              <a:rPr sz="11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individuals. Give</a:t>
            </a:r>
            <a:r>
              <a:rPr sz="115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1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r>
              <a:rPr sz="11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1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11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115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1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trust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11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1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jobdone.</a:t>
            </a:r>
            <a:endParaRPr sz="11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50">
              <a:latin typeface="Trebuchet MS"/>
              <a:cs typeface="Trebuchet MS"/>
            </a:endParaRPr>
          </a:p>
          <a:p>
            <a:pPr>
              <a:spcBef>
                <a:spcPts val="285"/>
              </a:spcBef>
            </a:pP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340"/>
              </a:lnSpc>
            </a:pP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The most</a:t>
            </a:r>
            <a:r>
              <a:rPr sz="11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30" dirty="0">
                <a:solidFill>
                  <a:srgbClr val="FFFFFF"/>
                </a:solidFill>
                <a:latin typeface="Trebuchet MS"/>
                <a:cs typeface="Trebuchet MS"/>
              </a:rPr>
              <a:t>efficient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1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 method</a:t>
            </a:r>
            <a:r>
              <a:rPr sz="11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1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conveying</a:t>
            </a:r>
            <a:r>
              <a:rPr sz="11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11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1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1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115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r>
              <a:rPr sz="11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endParaRPr sz="1150">
              <a:latin typeface="Trebuchet MS"/>
              <a:cs typeface="Trebuchet MS"/>
            </a:endParaRPr>
          </a:p>
          <a:p>
            <a:pPr algn="ctr">
              <a:lnSpc>
                <a:spcPts val="1340"/>
              </a:lnSpc>
            </a:pPr>
            <a:r>
              <a:rPr sz="1150" spc="-25" dirty="0">
                <a:solidFill>
                  <a:srgbClr val="FFFFFF"/>
                </a:solidFill>
                <a:latin typeface="Trebuchet MS"/>
                <a:cs typeface="Trebuchet MS"/>
              </a:rPr>
              <a:t>face-to-</a:t>
            </a:r>
            <a:r>
              <a:rPr sz="1150" dirty="0">
                <a:solidFill>
                  <a:srgbClr val="FFFFFF"/>
                </a:solidFill>
                <a:latin typeface="Trebuchet MS"/>
                <a:cs typeface="Trebuchet MS"/>
              </a:rPr>
              <a:t>face</a:t>
            </a:r>
            <a:r>
              <a:rPr sz="11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Trebuchet MS"/>
                <a:cs typeface="Trebuchet MS"/>
              </a:rPr>
              <a:t>conversation.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354832" y="5751577"/>
            <a:ext cx="542290" cy="560705"/>
            <a:chOff x="1475232" y="5751576"/>
            <a:chExt cx="542290" cy="560705"/>
          </a:xfrm>
        </p:grpSpPr>
        <p:sp>
          <p:nvSpPr>
            <p:cNvPr id="36" name="object 36"/>
            <p:cNvSpPr/>
            <p:nvPr/>
          </p:nvSpPr>
          <p:spPr>
            <a:xfrm>
              <a:off x="1481328" y="5757672"/>
              <a:ext cx="530225" cy="548640"/>
            </a:xfrm>
            <a:custGeom>
              <a:avLst/>
              <a:gdLst/>
              <a:ahLst/>
              <a:cxnLst/>
              <a:rect l="l" t="t" r="r" b="b"/>
              <a:pathLst>
                <a:path w="530225" h="548639">
                  <a:moveTo>
                    <a:pt x="264287" y="0"/>
                  </a:moveTo>
                  <a:lnTo>
                    <a:pt x="216916" y="4445"/>
                  </a:lnTo>
                  <a:lnTo>
                    <a:pt x="172466" y="17018"/>
                  </a:lnTo>
                  <a:lnTo>
                    <a:pt x="131318" y="37338"/>
                  </a:lnTo>
                  <a:lnTo>
                    <a:pt x="94361" y="64135"/>
                  </a:lnTo>
                  <a:lnTo>
                    <a:pt x="62357" y="97155"/>
                  </a:lnTo>
                  <a:lnTo>
                    <a:pt x="36322" y="135255"/>
                  </a:lnTo>
                  <a:lnTo>
                    <a:pt x="16637" y="177800"/>
                  </a:lnTo>
                  <a:lnTo>
                    <a:pt x="4318" y="224154"/>
                  </a:lnTo>
                  <a:lnTo>
                    <a:pt x="0" y="273304"/>
                  </a:lnTo>
                  <a:lnTo>
                    <a:pt x="4318" y="322580"/>
                  </a:lnTo>
                  <a:lnTo>
                    <a:pt x="16637" y="368935"/>
                  </a:lnTo>
                  <a:lnTo>
                    <a:pt x="36322" y="411606"/>
                  </a:lnTo>
                  <a:lnTo>
                    <a:pt x="62357" y="450088"/>
                  </a:lnTo>
                  <a:lnTo>
                    <a:pt x="94361" y="483362"/>
                  </a:lnTo>
                  <a:lnTo>
                    <a:pt x="131318" y="510413"/>
                  </a:lnTo>
                  <a:lnTo>
                    <a:pt x="172466" y="530860"/>
                  </a:lnTo>
                  <a:lnTo>
                    <a:pt x="216916" y="543687"/>
                  </a:lnTo>
                  <a:lnTo>
                    <a:pt x="264287" y="548132"/>
                  </a:lnTo>
                  <a:lnTo>
                    <a:pt x="311912" y="543687"/>
                  </a:lnTo>
                  <a:lnTo>
                    <a:pt x="356870" y="530860"/>
                  </a:lnTo>
                  <a:lnTo>
                    <a:pt x="398399" y="510413"/>
                  </a:lnTo>
                  <a:lnTo>
                    <a:pt x="435483" y="483362"/>
                  </a:lnTo>
                  <a:lnTo>
                    <a:pt x="467614" y="450088"/>
                  </a:lnTo>
                  <a:lnTo>
                    <a:pt x="493776" y="411606"/>
                  </a:lnTo>
                  <a:lnTo>
                    <a:pt x="513461" y="368935"/>
                  </a:lnTo>
                  <a:lnTo>
                    <a:pt x="525780" y="322580"/>
                  </a:lnTo>
                  <a:lnTo>
                    <a:pt x="530098" y="273304"/>
                  </a:lnTo>
                  <a:lnTo>
                    <a:pt x="525780" y="224154"/>
                  </a:lnTo>
                  <a:lnTo>
                    <a:pt x="513461" y="177800"/>
                  </a:lnTo>
                  <a:lnTo>
                    <a:pt x="493776" y="135255"/>
                  </a:lnTo>
                  <a:lnTo>
                    <a:pt x="467614" y="97155"/>
                  </a:lnTo>
                  <a:lnTo>
                    <a:pt x="435483" y="64135"/>
                  </a:lnTo>
                  <a:lnTo>
                    <a:pt x="398399" y="37338"/>
                  </a:lnTo>
                  <a:lnTo>
                    <a:pt x="356870" y="17018"/>
                  </a:lnTo>
                  <a:lnTo>
                    <a:pt x="311912" y="4445"/>
                  </a:lnTo>
                  <a:lnTo>
                    <a:pt x="264287" y="0"/>
                  </a:lnTo>
                  <a:close/>
                </a:path>
              </a:pathLst>
            </a:custGeom>
            <a:solidFill>
              <a:srgbClr val="D4E2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75232" y="5751576"/>
              <a:ext cx="542290" cy="560705"/>
            </a:xfrm>
            <a:custGeom>
              <a:avLst/>
              <a:gdLst/>
              <a:ahLst/>
              <a:cxnLst/>
              <a:rect l="l" t="t" r="r" b="b"/>
              <a:pathLst>
                <a:path w="542289" h="560704">
                  <a:moveTo>
                    <a:pt x="285496" y="0"/>
                  </a:moveTo>
                  <a:lnTo>
                    <a:pt x="256794" y="0"/>
                  </a:lnTo>
                  <a:lnTo>
                    <a:pt x="229489" y="3048"/>
                  </a:lnTo>
                  <a:lnTo>
                    <a:pt x="215773" y="6096"/>
                  </a:lnTo>
                  <a:lnTo>
                    <a:pt x="203581" y="9144"/>
                  </a:lnTo>
                  <a:lnTo>
                    <a:pt x="189865" y="12192"/>
                  </a:lnTo>
                  <a:lnTo>
                    <a:pt x="141351" y="33401"/>
                  </a:lnTo>
                  <a:lnTo>
                    <a:pt x="98806" y="63754"/>
                  </a:lnTo>
                  <a:lnTo>
                    <a:pt x="62357" y="101727"/>
                  </a:lnTo>
                  <a:lnTo>
                    <a:pt x="31877" y="147193"/>
                  </a:lnTo>
                  <a:lnTo>
                    <a:pt x="12192" y="197358"/>
                  </a:lnTo>
                  <a:lnTo>
                    <a:pt x="3048" y="236855"/>
                  </a:lnTo>
                  <a:lnTo>
                    <a:pt x="0" y="265684"/>
                  </a:lnTo>
                  <a:lnTo>
                    <a:pt x="0" y="294640"/>
                  </a:lnTo>
                  <a:lnTo>
                    <a:pt x="6096" y="337185"/>
                  </a:lnTo>
                  <a:lnTo>
                    <a:pt x="16764" y="376682"/>
                  </a:lnTo>
                  <a:lnTo>
                    <a:pt x="33401" y="413131"/>
                  </a:lnTo>
                  <a:lnTo>
                    <a:pt x="62357" y="458597"/>
                  </a:lnTo>
                  <a:lnTo>
                    <a:pt x="98806" y="496570"/>
                  </a:lnTo>
                  <a:lnTo>
                    <a:pt x="153416" y="533019"/>
                  </a:lnTo>
                  <a:lnTo>
                    <a:pt x="165608" y="537591"/>
                  </a:lnTo>
                  <a:lnTo>
                    <a:pt x="177800" y="543560"/>
                  </a:lnTo>
                  <a:lnTo>
                    <a:pt x="189865" y="548132"/>
                  </a:lnTo>
                  <a:lnTo>
                    <a:pt x="217297" y="554228"/>
                  </a:lnTo>
                  <a:lnTo>
                    <a:pt x="229489" y="557276"/>
                  </a:lnTo>
                  <a:lnTo>
                    <a:pt x="256794" y="560324"/>
                  </a:lnTo>
                  <a:lnTo>
                    <a:pt x="285496" y="560324"/>
                  </a:lnTo>
                  <a:lnTo>
                    <a:pt x="312928" y="557276"/>
                  </a:lnTo>
                  <a:lnTo>
                    <a:pt x="326517" y="554228"/>
                  </a:lnTo>
                  <a:lnTo>
                    <a:pt x="338709" y="551180"/>
                  </a:lnTo>
                  <a:lnTo>
                    <a:pt x="352425" y="546608"/>
                  </a:lnTo>
                  <a:lnTo>
                    <a:pt x="358394" y="545084"/>
                  </a:lnTo>
                  <a:lnTo>
                    <a:pt x="270510" y="545084"/>
                  </a:lnTo>
                  <a:lnTo>
                    <a:pt x="258318" y="543560"/>
                  </a:lnTo>
                  <a:lnTo>
                    <a:pt x="244602" y="543560"/>
                  </a:lnTo>
                  <a:lnTo>
                    <a:pt x="232410" y="540639"/>
                  </a:lnTo>
                  <a:lnTo>
                    <a:pt x="218821" y="539115"/>
                  </a:lnTo>
                  <a:lnTo>
                    <a:pt x="194437" y="533019"/>
                  </a:lnTo>
                  <a:lnTo>
                    <a:pt x="183896" y="528447"/>
                  </a:lnTo>
                  <a:lnTo>
                    <a:pt x="171704" y="523875"/>
                  </a:lnTo>
                  <a:lnTo>
                    <a:pt x="127635" y="499618"/>
                  </a:lnTo>
                  <a:lnTo>
                    <a:pt x="89662" y="466090"/>
                  </a:lnTo>
                  <a:lnTo>
                    <a:pt x="59309" y="428117"/>
                  </a:lnTo>
                  <a:lnTo>
                    <a:pt x="30353" y="370586"/>
                  </a:lnTo>
                  <a:lnTo>
                    <a:pt x="18288" y="320421"/>
                  </a:lnTo>
                  <a:lnTo>
                    <a:pt x="16764" y="306705"/>
                  </a:lnTo>
                  <a:lnTo>
                    <a:pt x="16764" y="293116"/>
                  </a:lnTo>
                  <a:lnTo>
                    <a:pt x="15240" y="279400"/>
                  </a:lnTo>
                  <a:lnTo>
                    <a:pt x="16764" y="265684"/>
                  </a:lnTo>
                  <a:lnTo>
                    <a:pt x="16764" y="252095"/>
                  </a:lnTo>
                  <a:lnTo>
                    <a:pt x="18288" y="239903"/>
                  </a:lnTo>
                  <a:lnTo>
                    <a:pt x="36449" y="176149"/>
                  </a:lnTo>
                  <a:lnTo>
                    <a:pt x="59309" y="132207"/>
                  </a:lnTo>
                  <a:lnTo>
                    <a:pt x="91186" y="92710"/>
                  </a:lnTo>
                  <a:lnTo>
                    <a:pt x="129159" y="60706"/>
                  </a:lnTo>
                  <a:lnTo>
                    <a:pt x="171704" y="36449"/>
                  </a:lnTo>
                  <a:lnTo>
                    <a:pt x="208153" y="22733"/>
                  </a:lnTo>
                  <a:lnTo>
                    <a:pt x="220345" y="21209"/>
                  </a:lnTo>
                  <a:lnTo>
                    <a:pt x="232410" y="18288"/>
                  </a:lnTo>
                  <a:lnTo>
                    <a:pt x="258318" y="15240"/>
                  </a:lnTo>
                  <a:lnTo>
                    <a:pt x="360426" y="15240"/>
                  </a:lnTo>
                  <a:lnTo>
                    <a:pt x="338709" y="9144"/>
                  </a:lnTo>
                  <a:lnTo>
                    <a:pt x="324993" y="4572"/>
                  </a:lnTo>
                  <a:lnTo>
                    <a:pt x="285496" y="0"/>
                  </a:lnTo>
                  <a:close/>
                </a:path>
                <a:path w="542289" h="560704">
                  <a:moveTo>
                    <a:pt x="527050" y="187706"/>
                  </a:moveTo>
                  <a:lnTo>
                    <a:pt x="527050" y="279400"/>
                  </a:lnTo>
                  <a:lnTo>
                    <a:pt x="525526" y="293116"/>
                  </a:lnTo>
                  <a:lnTo>
                    <a:pt x="525526" y="306705"/>
                  </a:lnTo>
                  <a:lnTo>
                    <a:pt x="514985" y="358394"/>
                  </a:lnTo>
                  <a:lnTo>
                    <a:pt x="495173" y="407035"/>
                  </a:lnTo>
                  <a:lnTo>
                    <a:pt x="467868" y="447929"/>
                  </a:lnTo>
                  <a:lnTo>
                    <a:pt x="432943" y="484378"/>
                  </a:lnTo>
                  <a:lnTo>
                    <a:pt x="391922" y="513207"/>
                  </a:lnTo>
                  <a:lnTo>
                    <a:pt x="381254" y="517779"/>
                  </a:lnTo>
                  <a:lnTo>
                    <a:pt x="370586" y="523875"/>
                  </a:lnTo>
                  <a:lnTo>
                    <a:pt x="346329" y="533019"/>
                  </a:lnTo>
                  <a:lnTo>
                    <a:pt x="309880" y="542036"/>
                  </a:lnTo>
                  <a:lnTo>
                    <a:pt x="297688" y="543560"/>
                  </a:lnTo>
                  <a:lnTo>
                    <a:pt x="283972" y="543560"/>
                  </a:lnTo>
                  <a:lnTo>
                    <a:pt x="270510" y="545084"/>
                  </a:lnTo>
                  <a:lnTo>
                    <a:pt x="358394" y="545084"/>
                  </a:lnTo>
                  <a:lnTo>
                    <a:pt x="364490" y="543560"/>
                  </a:lnTo>
                  <a:lnTo>
                    <a:pt x="376682" y="537591"/>
                  </a:lnTo>
                  <a:lnTo>
                    <a:pt x="388874" y="533019"/>
                  </a:lnTo>
                  <a:lnTo>
                    <a:pt x="400939" y="525399"/>
                  </a:lnTo>
                  <a:lnTo>
                    <a:pt x="423799" y="511683"/>
                  </a:lnTo>
                  <a:lnTo>
                    <a:pt x="481457" y="457073"/>
                  </a:lnTo>
                  <a:lnTo>
                    <a:pt x="510413" y="413131"/>
                  </a:lnTo>
                  <a:lnTo>
                    <a:pt x="530098" y="362966"/>
                  </a:lnTo>
                  <a:lnTo>
                    <a:pt x="542290" y="294640"/>
                  </a:lnTo>
                  <a:lnTo>
                    <a:pt x="542290" y="265684"/>
                  </a:lnTo>
                  <a:lnTo>
                    <a:pt x="539242" y="236855"/>
                  </a:lnTo>
                  <a:lnTo>
                    <a:pt x="530098" y="195834"/>
                  </a:lnTo>
                  <a:lnTo>
                    <a:pt x="527050" y="187706"/>
                  </a:lnTo>
                  <a:close/>
                </a:path>
                <a:path w="542289" h="560704">
                  <a:moveTo>
                    <a:pt x="360426" y="15240"/>
                  </a:moveTo>
                  <a:lnTo>
                    <a:pt x="283972" y="15240"/>
                  </a:lnTo>
                  <a:lnTo>
                    <a:pt x="323469" y="21209"/>
                  </a:lnTo>
                  <a:lnTo>
                    <a:pt x="414655" y="60706"/>
                  </a:lnTo>
                  <a:lnTo>
                    <a:pt x="452628" y="92710"/>
                  </a:lnTo>
                  <a:lnTo>
                    <a:pt x="495173" y="153289"/>
                  </a:lnTo>
                  <a:lnTo>
                    <a:pt x="511937" y="188214"/>
                  </a:lnTo>
                  <a:lnTo>
                    <a:pt x="514985" y="201930"/>
                  </a:lnTo>
                  <a:lnTo>
                    <a:pt x="521081" y="226187"/>
                  </a:lnTo>
                  <a:lnTo>
                    <a:pt x="524002" y="239903"/>
                  </a:lnTo>
                  <a:lnTo>
                    <a:pt x="525526" y="253619"/>
                  </a:lnTo>
                  <a:lnTo>
                    <a:pt x="525526" y="265684"/>
                  </a:lnTo>
                  <a:lnTo>
                    <a:pt x="527050" y="279400"/>
                  </a:lnTo>
                  <a:lnTo>
                    <a:pt x="527050" y="187706"/>
                  </a:lnTo>
                  <a:lnTo>
                    <a:pt x="525526" y="183642"/>
                  </a:lnTo>
                  <a:lnTo>
                    <a:pt x="508889" y="145669"/>
                  </a:lnTo>
                  <a:lnTo>
                    <a:pt x="480060" y="101727"/>
                  </a:lnTo>
                  <a:lnTo>
                    <a:pt x="443484" y="63754"/>
                  </a:lnTo>
                  <a:lnTo>
                    <a:pt x="400939" y="33401"/>
                  </a:lnTo>
                  <a:lnTo>
                    <a:pt x="360426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D64B200E-CB5B-F7F7-ABA5-1060C6EA4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644353"/>
            <a:ext cx="11506030" cy="651047"/>
          </a:xfrm>
        </p:spPr>
        <p:txBody>
          <a:bodyPr/>
          <a:lstStyle/>
          <a:p>
            <a:r>
              <a:rPr lang="en-US" dirty="0"/>
              <a:t>12 Agile principles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629151" y="2221993"/>
            <a:ext cx="6668770" cy="573405"/>
            <a:chOff x="1749551" y="2221992"/>
            <a:chExt cx="6668770" cy="573405"/>
          </a:xfrm>
        </p:grpSpPr>
        <p:sp>
          <p:nvSpPr>
            <p:cNvPr id="4" name="object 4"/>
            <p:cNvSpPr/>
            <p:nvPr/>
          </p:nvSpPr>
          <p:spPr>
            <a:xfrm>
              <a:off x="2036063" y="2231136"/>
              <a:ext cx="6373495" cy="558165"/>
            </a:xfrm>
            <a:custGeom>
              <a:avLst/>
              <a:gdLst/>
              <a:ahLst/>
              <a:cxnLst/>
              <a:rect l="l" t="t" r="r" b="b"/>
              <a:pathLst>
                <a:path w="6373495" h="558164">
                  <a:moveTo>
                    <a:pt x="6372987" y="0"/>
                  </a:moveTo>
                  <a:lnTo>
                    <a:pt x="277367" y="0"/>
                  </a:lnTo>
                  <a:lnTo>
                    <a:pt x="0" y="278130"/>
                  </a:lnTo>
                  <a:lnTo>
                    <a:pt x="277367" y="557784"/>
                  </a:lnTo>
                  <a:lnTo>
                    <a:pt x="6372987" y="557784"/>
                  </a:lnTo>
                  <a:lnTo>
                    <a:pt x="6372987" y="0"/>
                  </a:lnTo>
                  <a:close/>
                </a:path>
              </a:pathLst>
            </a:custGeom>
            <a:solidFill>
              <a:srgbClr val="50BB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26919" y="2221992"/>
              <a:ext cx="6391275" cy="573405"/>
            </a:xfrm>
            <a:custGeom>
              <a:avLst/>
              <a:gdLst/>
              <a:ahLst/>
              <a:cxnLst/>
              <a:rect l="l" t="t" r="r" b="b"/>
              <a:pathLst>
                <a:path w="6391275" h="573405">
                  <a:moveTo>
                    <a:pt x="6375908" y="0"/>
                  </a:moveTo>
                  <a:lnTo>
                    <a:pt x="281939" y="0"/>
                  </a:lnTo>
                  <a:lnTo>
                    <a:pt x="0" y="284226"/>
                  </a:lnTo>
                  <a:lnTo>
                    <a:pt x="0" y="288798"/>
                  </a:lnTo>
                  <a:lnTo>
                    <a:pt x="280415" y="571500"/>
                  </a:lnTo>
                  <a:lnTo>
                    <a:pt x="281939" y="571500"/>
                  </a:lnTo>
                  <a:lnTo>
                    <a:pt x="284988" y="573024"/>
                  </a:lnTo>
                  <a:lnTo>
                    <a:pt x="6388100" y="573024"/>
                  </a:lnTo>
                  <a:lnTo>
                    <a:pt x="6391148" y="569976"/>
                  </a:lnTo>
                  <a:lnTo>
                    <a:pt x="6391148" y="557784"/>
                  </a:lnTo>
                  <a:lnTo>
                    <a:pt x="291084" y="557784"/>
                  </a:lnTo>
                  <a:lnTo>
                    <a:pt x="19050" y="286512"/>
                  </a:lnTo>
                  <a:lnTo>
                    <a:pt x="291084" y="15240"/>
                  </a:lnTo>
                  <a:lnTo>
                    <a:pt x="6375908" y="15240"/>
                  </a:lnTo>
                  <a:lnTo>
                    <a:pt x="6375908" y="0"/>
                  </a:lnTo>
                  <a:close/>
                </a:path>
                <a:path w="6391275" h="573405">
                  <a:moveTo>
                    <a:pt x="6388100" y="0"/>
                  </a:moveTo>
                  <a:lnTo>
                    <a:pt x="6375908" y="0"/>
                  </a:lnTo>
                  <a:lnTo>
                    <a:pt x="6375908" y="557784"/>
                  </a:lnTo>
                  <a:lnTo>
                    <a:pt x="6391148" y="557784"/>
                  </a:lnTo>
                  <a:lnTo>
                    <a:pt x="6391148" y="3048"/>
                  </a:lnTo>
                  <a:lnTo>
                    <a:pt x="638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55647" y="2231136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279654" y="0"/>
                  </a:moveTo>
                  <a:lnTo>
                    <a:pt x="234315" y="3682"/>
                  </a:lnTo>
                  <a:lnTo>
                    <a:pt x="191262" y="14224"/>
                  </a:lnTo>
                  <a:lnTo>
                    <a:pt x="151130" y="31242"/>
                  </a:lnTo>
                  <a:lnTo>
                    <a:pt x="114427" y="53848"/>
                  </a:lnTo>
                  <a:lnTo>
                    <a:pt x="81915" y="81788"/>
                  </a:lnTo>
                  <a:lnTo>
                    <a:pt x="53975" y="114173"/>
                  </a:lnTo>
                  <a:lnTo>
                    <a:pt x="31242" y="150622"/>
                  </a:lnTo>
                  <a:lnTo>
                    <a:pt x="14224" y="190500"/>
                  </a:lnTo>
                  <a:lnTo>
                    <a:pt x="3683" y="233172"/>
                  </a:lnTo>
                  <a:lnTo>
                    <a:pt x="0" y="278130"/>
                  </a:lnTo>
                  <a:lnTo>
                    <a:pt x="3683" y="323469"/>
                  </a:lnTo>
                  <a:lnTo>
                    <a:pt x="14224" y="366522"/>
                  </a:lnTo>
                  <a:lnTo>
                    <a:pt x="31242" y="406654"/>
                  </a:lnTo>
                  <a:lnTo>
                    <a:pt x="53975" y="443356"/>
                  </a:lnTo>
                  <a:lnTo>
                    <a:pt x="81915" y="475742"/>
                  </a:lnTo>
                  <a:lnTo>
                    <a:pt x="114427" y="503809"/>
                  </a:lnTo>
                  <a:lnTo>
                    <a:pt x="151130" y="526542"/>
                  </a:lnTo>
                  <a:lnTo>
                    <a:pt x="191262" y="543560"/>
                  </a:lnTo>
                  <a:lnTo>
                    <a:pt x="234315" y="554101"/>
                  </a:lnTo>
                  <a:lnTo>
                    <a:pt x="279654" y="557784"/>
                  </a:lnTo>
                  <a:lnTo>
                    <a:pt x="324612" y="554101"/>
                  </a:lnTo>
                  <a:lnTo>
                    <a:pt x="367284" y="543560"/>
                  </a:lnTo>
                  <a:lnTo>
                    <a:pt x="407162" y="526542"/>
                  </a:lnTo>
                  <a:lnTo>
                    <a:pt x="443611" y="503809"/>
                  </a:lnTo>
                  <a:lnTo>
                    <a:pt x="475996" y="475742"/>
                  </a:lnTo>
                  <a:lnTo>
                    <a:pt x="503936" y="443356"/>
                  </a:lnTo>
                  <a:lnTo>
                    <a:pt x="526542" y="406654"/>
                  </a:lnTo>
                  <a:lnTo>
                    <a:pt x="543560" y="366522"/>
                  </a:lnTo>
                  <a:lnTo>
                    <a:pt x="554101" y="323469"/>
                  </a:lnTo>
                  <a:lnTo>
                    <a:pt x="557784" y="278130"/>
                  </a:lnTo>
                  <a:lnTo>
                    <a:pt x="553339" y="228346"/>
                  </a:lnTo>
                  <a:lnTo>
                    <a:pt x="540385" y="181356"/>
                  </a:lnTo>
                  <a:lnTo>
                    <a:pt x="519557" y="138049"/>
                  </a:lnTo>
                  <a:lnTo>
                    <a:pt x="492125" y="99187"/>
                  </a:lnTo>
                  <a:lnTo>
                    <a:pt x="458597" y="65659"/>
                  </a:lnTo>
                  <a:lnTo>
                    <a:pt x="419735" y="38227"/>
                  </a:lnTo>
                  <a:lnTo>
                    <a:pt x="376428" y="17399"/>
                  </a:lnTo>
                  <a:lnTo>
                    <a:pt x="329438" y="4445"/>
                  </a:lnTo>
                  <a:lnTo>
                    <a:pt x="279654" y="0"/>
                  </a:lnTo>
                  <a:close/>
                </a:path>
              </a:pathLst>
            </a:custGeom>
            <a:solidFill>
              <a:srgbClr val="C1E0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9551" y="2221992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300990" y="0"/>
                  </a:moveTo>
                  <a:lnTo>
                    <a:pt x="272034" y="0"/>
                  </a:lnTo>
                  <a:lnTo>
                    <a:pt x="242951" y="3048"/>
                  </a:lnTo>
                  <a:lnTo>
                    <a:pt x="201676" y="12192"/>
                  </a:lnTo>
                  <a:lnTo>
                    <a:pt x="187960" y="16764"/>
                  </a:lnTo>
                  <a:lnTo>
                    <a:pt x="175768" y="22860"/>
                  </a:lnTo>
                  <a:lnTo>
                    <a:pt x="149733" y="35179"/>
                  </a:lnTo>
                  <a:lnTo>
                    <a:pt x="103886" y="65659"/>
                  </a:lnTo>
                  <a:lnTo>
                    <a:pt x="65659" y="103886"/>
                  </a:lnTo>
                  <a:lnTo>
                    <a:pt x="35179" y="149733"/>
                  </a:lnTo>
                  <a:lnTo>
                    <a:pt x="22860" y="175768"/>
                  </a:lnTo>
                  <a:lnTo>
                    <a:pt x="16764" y="187960"/>
                  </a:lnTo>
                  <a:lnTo>
                    <a:pt x="13716" y="201676"/>
                  </a:lnTo>
                  <a:lnTo>
                    <a:pt x="9144" y="215519"/>
                  </a:lnTo>
                  <a:lnTo>
                    <a:pt x="3048" y="242951"/>
                  </a:lnTo>
                  <a:lnTo>
                    <a:pt x="0" y="272034"/>
                  </a:lnTo>
                  <a:lnTo>
                    <a:pt x="0" y="300990"/>
                  </a:lnTo>
                  <a:lnTo>
                    <a:pt x="3048" y="330073"/>
                  </a:lnTo>
                  <a:lnTo>
                    <a:pt x="6096" y="343789"/>
                  </a:lnTo>
                  <a:lnTo>
                    <a:pt x="9144" y="359156"/>
                  </a:lnTo>
                  <a:lnTo>
                    <a:pt x="13716" y="371348"/>
                  </a:lnTo>
                  <a:lnTo>
                    <a:pt x="22860" y="398780"/>
                  </a:lnTo>
                  <a:lnTo>
                    <a:pt x="48895" y="447675"/>
                  </a:lnTo>
                  <a:lnTo>
                    <a:pt x="84074" y="488950"/>
                  </a:lnTo>
                  <a:lnTo>
                    <a:pt x="126873" y="524129"/>
                  </a:lnTo>
                  <a:lnTo>
                    <a:pt x="163449" y="545465"/>
                  </a:lnTo>
                  <a:lnTo>
                    <a:pt x="175768" y="550164"/>
                  </a:lnTo>
                  <a:lnTo>
                    <a:pt x="187960" y="556260"/>
                  </a:lnTo>
                  <a:lnTo>
                    <a:pt x="201676" y="560832"/>
                  </a:lnTo>
                  <a:lnTo>
                    <a:pt x="242951" y="569976"/>
                  </a:lnTo>
                  <a:lnTo>
                    <a:pt x="272034" y="573024"/>
                  </a:lnTo>
                  <a:lnTo>
                    <a:pt x="300990" y="573024"/>
                  </a:lnTo>
                  <a:lnTo>
                    <a:pt x="330073" y="569976"/>
                  </a:lnTo>
                  <a:lnTo>
                    <a:pt x="345313" y="566928"/>
                  </a:lnTo>
                  <a:lnTo>
                    <a:pt x="372872" y="560832"/>
                  </a:lnTo>
                  <a:lnTo>
                    <a:pt x="381000" y="557784"/>
                  </a:lnTo>
                  <a:lnTo>
                    <a:pt x="272034" y="557784"/>
                  </a:lnTo>
                  <a:lnTo>
                    <a:pt x="245999" y="554736"/>
                  </a:lnTo>
                  <a:lnTo>
                    <a:pt x="206248" y="545465"/>
                  </a:lnTo>
                  <a:lnTo>
                    <a:pt x="157353" y="524129"/>
                  </a:lnTo>
                  <a:lnTo>
                    <a:pt x="114554" y="495046"/>
                  </a:lnTo>
                  <a:lnTo>
                    <a:pt x="77978" y="458470"/>
                  </a:lnTo>
                  <a:lnTo>
                    <a:pt x="48895" y="415671"/>
                  </a:lnTo>
                  <a:lnTo>
                    <a:pt x="27559" y="366776"/>
                  </a:lnTo>
                  <a:lnTo>
                    <a:pt x="18288" y="327025"/>
                  </a:lnTo>
                  <a:lnTo>
                    <a:pt x="16764" y="314833"/>
                  </a:lnTo>
                  <a:lnTo>
                    <a:pt x="16764" y="300990"/>
                  </a:lnTo>
                  <a:lnTo>
                    <a:pt x="15240" y="285750"/>
                  </a:lnTo>
                  <a:lnTo>
                    <a:pt x="16764" y="272034"/>
                  </a:lnTo>
                  <a:lnTo>
                    <a:pt x="16764" y="258191"/>
                  </a:lnTo>
                  <a:lnTo>
                    <a:pt x="19812" y="244475"/>
                  </a:lnTo>
                  <a:lnTo>
                    <a:pt x="24511" y="218567"/>
                  </a:lnTo>
                  <a:lnTo>
                    <a:pt x="36703" y="180340"/>
                  </a:lnTo>
                  <a:lnTo>
                    <a:pt x="42799" y="169672"/>
                  </a:lnTo>
                  <a:lnTo>
                    <a:pt x="48895" y="157353"/>
                  </a:lnTo>
                  <a:lnTo>
                    <a:pt x="77978" y="114554"/>
                  </a:lnTo>
                  <a:lnTo>
                    <a:pt x="114554" y="77978"/>
                  </a:lnTo>
                  <a:lnTo>
                    <a:pt x="157353" y="48895"/>
                  </a:lnTo>
                  <a:lnTo>
                    <a:pt x="206248" y="27559"/>
                  </a:lnTo>
                  <a:lnTo>
                    <a:pt x="220091" y="24511"/>
                  </a:lnTo>
                  <a:lnTo>
                    <a:pt x="232283" y="21336"/>
                  </a:lnTo>
                  <a:lnTo>
                    <a:pt x="245999" y="18288"/>
                  </a:lnTo>
                  <a:lnTo>
                    <a:pt x="259715" y="16764"/>
                  </a:lnTo>
                  <a:lnTo>
                    <a:pt x="273558" y="16764"/>
                  </a:lnTo>
                  <a:lnTo>
                    <a:pt x="287274" y="15240"/>
                  </a:lnTo>
                  <a:lnTo>
                    <a:pt x="380492" y="15240"/>
                  </a:lnTo>
                  <a:lnTo>
                    <a:pt x="371348" y="12192"/>
                  </a:lnTo>
                  <a:lnTo>
                    <a:pt x="330073" y="3048"/>
                  </a:lnTo>
                  <a:lnTo>
                    <a:pt x="300990" y="0"/>
                  </a:lnTo>
                  <a:close/>
                </a:path>
                <a:path w="573405" h="573405">
                  <a:moveTo>
                    <a:pt x="557784" y="192532"/>
                  </a:moveTo>
                  <a:lnTo>
                    <a:pt x="557784" y="300990"/>
                  </a:lnTo>
                  <a:lnTo>
                    <a:pt x="554736" y="328549"/>
                  </a:lnTo>
                  <a:lnTo>
                    <a:pt x="551688" y="340741"/>
                  </a:lnTo>
                  <a:lnTo>
                    <a:pt x="548513" y="354457"/>
                  </a:lnTo>
                  <a:lnTo>
                    <a:pt x="545465" y="366776"/>
                  </a:lnTo>
                  <a:lnTo>
                    <a:pt x="540893" y="380492"/>
                  </a:lnTo>
                  <a:lnTo>
                    <a:pt x="536321" y="392684"/>
                  </a:lnTo>
                  <a:lnTo>
                    <a:pt x="530225" y="403352"/>
                  </a:lnTo>
                  <a:lnTo>
                    <a:pt x="525653" y="415671"/>
                  </a:lnTo>
                  <a:lnTo>
                    <a:pt x="478282" y="478282"/>
                  </a:lnTo>
                  <a:lnTo>
                    <a:pt x="438531" y="511937"/>
                  </a:lnTo>
                  <a:lnTo>
                    <a:pt x="403352" y="530225"/>
                  </a:lnTo>
                  <a:lnTo>
                    <a:pt x="392684" y="536321"/>
                  </a:lnTo>
                  <a:lnTo>
                    <a:pt x="378968" y="540893"/>
                  </a:lnTo>
                  <a:lnTo>
                    <a:pt x="366776" y="545465"/>
                  </a:lnTo>
                  <a:lnTo>
                    <a:pt x="354457" y="548513"/>
                  </a:lnTo>
                  <a:lnTo>
                    <a:pt x="340741" y="551688"/>
                  </a:lnTo>
                  <a:lnTo>
                    <a:pt x="328549" y="554736"/>
                  </a:lnTo>
                  <a:lnTo>
                    <a:pt x="300990" y="557784"/>
                  </a:lnTo>
                  <a:lnTo>
                    <a:pt x="381000" y="557784"/>
                  </a:lnTo>
                  <a:lnTo>
                    <a:pt x="385064" y="556260"/>
                  </a:lnTo>
                  <a:lnTo>
                    <a:pt x="398780" y="550164"/>
                  </a:lnTo>
                  <a:lnTo>
                    <a:pt x="411099" y="545465"/>
                  </a:lnTo>
                  <a:lnTo>
                    <a:pt x="469138" y="507365"/>
                  </a:lnTo>
                  <a:lnTo>
                    <a:pt x="508889" y="469138"/>
                  </a:lnTo>
                  <a:lnTo>
                    <a:pt x="545465" y="411099"/>
                  </a:lnTo>
                  <a:lnTo>
                    <a:pt x="560832" y="371348"/>
                  </a:lnTo>
                  <a:lnTo>
                    <a:pt x="573024" y="300990"/>
                  </a:lnTo>
                  <a:lnTo>
                    <a:pt x="573024" y="272034"/>
                  </a:lnTo>
                  <a:lnTo>
                    <a:pt x="569976" y="242951"/>
                  </a:lnTo>
                  <a:lnTo>
                    <a:pt x="560832" y="201676"/>
                  </a:lnTo>
                  <a:lnTo>
                    <a:pt x="557784" y="192532"/>
                  </a:lnTo>
                  <a:close/>
                </a:path>
                <a:path w="573405" h="573405">
                  <a:moveTo>
                    <a:pt x="380492" y="15240"/>
                  </a:moveTo>
                  <a:lnTo>
                    <a:pt x="287274" y="15240"/>
                  </a:lnTo>
                  <a:lnTo>
                    <a:pt x="300990" y="16764"/>
                  </a:lnTo>
                  <a:lnTo>
                    <a:pt x="314833" y="16764"/>
                  </a:lnTo>
                  <a:lnTo>
                    <a:pt x="328549" y="18288"/>
                  </a:lnTo>
                  <a:lnTo>
                    <a:pt x="342265" y="21336"/>
                  </a:lnTo>
                  <a:lnTo>
                    <a:pt x="354457" y="24511"/>
                  </a:lnTo>
                  <a:lnTo>
                    <a:pt x="368300" y="27559"/>
                  </a:lnTo>
                  <a:lnTo>
                    <a:pt x="404876" y="42799"/>
                  </a:lnTo>
                  <a:lnTo>
                    <a:pt x="438531" y="62611"/>
                  </a:lnTo>
                  <a:lnTo>
                    <a:pt x="478282" y="94742"/>
                  </a:lnTo>
                  <a:lnTo>
                    <a:pt x="511937" y="136017"/>
                  </a:lnTo>
                  <a:lnTo>
                    <a:pt x="531749" y="169672"/>
                  </a:lnTo>
                  <a:lnTo>
                    <a:pt x="548513" y="218567"/>
                  </a:lnTo>
                  <a:lnTo>
                    <a:pt x="557784" y="273558"/>
                  </a:lnTo>
                  <a:lnTo>
                    <a:pt x="557784" y="192532"/>
                  </a:lnTo>
                  <a:lnTo>
                    <a:pt x="539369" y="149733"/>
                  </a:lnTo>
                  <a:lnTo>
                    <a:pt x="507365" y="103886"/>
                  </a:lnTo>
                  <a:lnTo>
                    <a:pt x="469138" y="65659"/>
                  </a:lnTo>
                  <a:lnTo>
                    <a:pt x="423291" y="35179"/>
                  </a:lnTo>
                  <a:lnTo>
                    <a:pt x="398780" y="22860"/>
                  </a:lnTo>
                  <a:lnTo>
                    <a:pt x="385064" y="16764"/>
                  </a:lnTo>
                  <a:lnTo>
                    <a:pt x="380492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629151" y="2944368"/>
            <a:ext cx="6668770" cy="573405"/>
            <a:chOff x="1749551" y="2944367"/>
            <a:chExt cx="6668770" cy="573405"/>
          </a:xfrm>
        </p:grpSpPr>
        <p:sp>
          <p:nvSpPr>
            <p:cNvPr id="9" name="object 9"/>
            <p:cNvSpPr/>
            <p:nvPr/>
          </p:nvSpPr>
          <p:spPr>
            <a:xfrm>
              <a:off x="2036063" y="2953511"/>
              <a:ext cx="6373495" cy="558165"/>
            </a:xfrm>
            <a:custGeom>
              <a:avLst/>
              <a:gdLst/>
              <a:ahLst/>
              <a:cxnLst/>
              <a:rect l="l" t="t" r="r" b="b"/>
              <a:pathLst>
                <a:path w="6373495" h="558164">
                  <a:moveTo>
                    <a:pt x="6372987" y="0"/>
                  </a:moveTo>
                  <a:lnTo>
                    <a:pt x="277367" y="0"/>
                  </a:lnTo>
                  <a:lnTo>
                    <a:pt x="0" y="278130"/>
                  </a:lnTo>
                  <a:lnTo>
                    <a:pt x="277367" y="557784"/>
                  </a:lnTo>
                  <a:lnTo>
                    <a:pt x="6372987" y="557784"/>
                  </a:lnTo>
                  <a:lnTo>
                    <a:pt x="6372987" y="0"/>
                  </a:lnTo>
                  <a:close/>
                </a:path>
              </a:pathLst>
            </a:custGeom>
            <a:solidFill>
              <a:srgbClr val="479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26919" y="2944367"/>
              <a:ext cx="6391275" cy="573405"/>
            </a:xfrm>
            <a:custGeom>
              <a:avLst/>
              <a:gdLst/>
              <a:ahLst/>
              <a:cxnLst/>
              <a:rect l="l" t="t" r="r" b="b"/>
              <a:pathLst>
                <a:path w="6391275" h="573404">
                  <a:moveTo>
                    <a:pt x="6375908" y="0"/>
                  </a:moveTo>
                  <a:lnTo>
                    <a:pt x="281939" y="0"/>
                  </a:lnTo>
                  <a:lnTo>
                    <a:pt x="0" y="282702"/>
                  </a:lnTo>
                  <a:lnTo>
                    <a:pt x="0" y="288798"/>
                  </a:lnTo>
                  <a:lnTo>
                    <a:pt x="281939" y="571500"/>
                  </a:lnTo>
                  <a:lnTo>
                    <a:pt x="284988" y="573024"/>
                  </a:lnTo>
                  <a:lnTo>
                    <a:pt x="6388100" y="573024"/>
                  </a:lnTo>
                  <a:lnTo>
                    <a:pt x="6391148" y="568452"/>
                  </a:lnTo>
                  <a:lnTo>
                    <a:pt x="6391148" y="556260"/>
                  </a:lnTo>
                  <a:lnTo>
                    <a:pt x="289560" y="556260"/>
                  </a:lnTo>
                  <a:lnTo>
                    <a:pt x="19812" y="285750"/>
                  </a:lnTo>
                  <a:lnTo>
                    <a:pt x="289560" y="15240"/>
                  </a:lnTo>
                  <a:lnTo>
                    <a:pt x="6375908" y="15240"/>
                  </a:lnTo>
                  <a:lnTo>
                    <a:pt x="6375908" y="0"/>
                  </a:lnTo>
                  <a:close/>
                </a:path>
                <a:path w="6391275" h="573404">
                  <a:moveTo>
                    <a:pt x="6388100" y="0"/>
                  </a:moveTo>
                  <a:lnTo>
                    <a:pt x="6375908" y="0"/>
                  </a:lnTo>
                  <a:lnTo>
                    <a:pt x="6375908" y="556260"/>
                  </a:lnTo>
                  <a:lnTo>
                    <a:pt x="6391148" y="556260"/>
                  </a:lnTo>
                  <a:lnTo>
                    <a:pt x="6391148" y="3048"/>
                  </a:lnTo>
                  <a:lnTo>
                    <a:pt x="638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5647" y="2953511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279654" y="0"/>
                  </a:moveTo>
                  <a:lnTo>
                    <a:pt x="234315" y="3556"/>
                  </a:lnTo>
                  <a:lnTo>
                    <a:pt x="191262" y="14097"/>
                  </a:lnTo>
                  <a:lnTo>
                    <a:pt x="151130" y="30988"/>
                  </a:lnTo>
                  <a:lnTo>
                    <a:pt x="114427" y="53467"/>
                  </a:lnTo>
                  <a:lnTo>
                    <a:pt x="81915" y="81153"/>
                  </a:lnTo>
                  <a:lnTo>
                    <a:pt x="53975" y="113538"/>
                  </a:lnTo>
                  <a:lnTo>
                    <a:pt x="31242" y="149987"/>
                  </a:lnTo>
                  <a:lnTo>
                    <a:pt x="14224" y="189865"/>
                  </a:lnTo>
                  <a:lnTo>
                    <a:pt x="3683" y="232790"/>
                  </a:lnTo>
                  <a:lnTo>
                    <a:pt x="0" y="278130"/>
                  </a:lnTo>
                  <a:lnTo>
                    <a:pt x="3683" y="323469"/>
                  </a:lnTo>
                  <a:lnTo>
                    <a:pt x="14224" y="366522"/>
                  </a:lnTo>
                  <a:lnTo>
                    <a:pt x="31242" y="406654"/>
                  </a:lnTo>
                  <a:lnTo>
                    <a:pt x="53975" y="443356"/>
                  </a:lnTo>
                  <a:lnTo>
                    <a:pt x="81915" y="475742"/>
                  </a:lnTo>
                  <a:lnTo>
                    <a:pt x="114427" y="503809"/>
                  </a:lnTo>
                  <a:lnTo>
                    <a:pt x="151130" y="526542"/>
                  </a:lnTo>
                  <a:lnTo>
                    <a:pt x="191262" y="543560"/>
                  </a:lnTo>
                  <a:lnTo>
                    <a:pt x="234315" y="554101"/>
                  </a:lnTo>
                  <a:lnTo>
                    <a:pt x="279654" y="557784"/>
                  </a:lnTo>
                  <a:lnTo>
                    <a:pt x="324612" y="554101"/>
                  </a:lnTo>
                  <a:lnTo>
                    <a:pt x="367284" y="543560"/>
                  </a:lnTo>
                  <a:lnTo>
                    <a:pt x="407162" y="526542"/>
                  </a:lnTo>
                  <a:lnTo>
                    <a:pt x="443611" y="503809"/>
                  </a:lnTo>
                  <a:lnTo>
                    <a:pt x="475996" y="475742"/>
                  </a:lnTo>
                  <a:lnTo>
                    <a:pt x="503936" y="443356"/>
                  </a:lnTo>
                  <a:lnTo>
                    <a:pt x="526542" y="406654"/>
                  </a:lnTo>
                  <a:lnTo>
                    <a:pt x="543560" y="366522"/>
                  </a:lnTo>
                  <a:lnTo>
                    <a:pt x="554101" y="323469"/>
                  </a:lnTo>
                  <a:lnTo>
                    <a:pt x="557784" y="278130"/>
                  </a:lnTo>
                  <a:lnTo>
                    <a:pt x="553339" y="227965"/>
                  </a:lnTo>
                  <a:lnTo>
                    <a:pt x="540385" y="180848"/>
                  </a:lnTo>
                  <a:lnTo>
                    <a:pt x="519557" y="137414"/>
                  </a:lnTo>
                  <a:lnTo>
                    <a:pt x="492125" y="98552"/>
                  </a:lnTo>
                  <a:lnTo>
                    <a:pt x="458597" y="65151"/>
                  </a:lnTo>
                  <a:lnTo>
                    <a:pt x="419735" y="37846"/>
                  </a:lnTo>
                  <a:lnTo>
                    <a:pt x="376428" y="17272"/>
                  </a:lnTo>
                  <a:lnTo>
                    <a:pt x="329438" y="4445"/>
                  </a:lnTo>
                  <a:lnTo>
                    <a:pt x="279654" y="0"/>
                  </a:lnTo>
                  <a:close/>
                </a:path>
              </a:pathLst>
            </a:custGeom>
            <a:solidFill>
              <a:srgbClr val="C1D2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9551" y="2944367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300990" y="571500"/>
                  </a:moveTo>
                  <a:lnTo>
                    <a:pt x="272034" y="571500"/>
                  </a:lnTo>
                  <a:lnTo>
                    <a:pt x="287274" y="573024"/>
                  </a:lnTo>
                  <a:lnTo>
                    <a:pt x="300990" y="571500"/>
                  </a:lnTo>
                  <a:close/>
                </a:path>
                <a:path w="573405" h="573404">
                  <a:moveTo>
                    <a:pt x="300990" y="0"/>
                  </a:moveTo>
                  <a:lnTo>
                    <a:pt x="272034" y="0"/>
                  </a:lnTo>
                  <a:lnTo>
                    <a:pt x="229235" y="4572"/>
                  </a:lnTo>
                  <a:lnTo>
                    <a:pt x="215519" y="9144"/>
                  </a:lnTo>
                  <a:lnTo>
                    <a:pt x="201676" y="12192"/>
                  </a:lnTo>
                  <a:lnTo>
                    <a:pt x="161925" y="27559"/>
                  </a:lnTo>
                  <a:lnTo>
                    <a:pt x="126873" y="48895"/>
                  </a:lnTo>
                  <a:lnTo>
                    <a:pt x="84074" y="84074"/>
                  </a:lnTo>
                  <a:lnTo>
                    <a:pt x="48895" y="126873"/>
                  </a:lnTo>
                  <a:lnTo>
                    <a:pt x="22860" y="174244"/>
                  </a:lnTo>
                  <a:lnTo>
                    <a:pt x="13716" y="201676"/>
                  </a:lnTo>
                  <a:lnTo>
                    <a:pt x="9144" y="213868"/>
                  </a:lnTo>
                  <a:lnTo>
                    <a:pt x="6096" y="229235"/>
                  </a:lnTo>
                  <a:lnTo>
                    <a:pt x="3048" y="242951"/>
                  </a:lnTo>
                  <a:lnTo>
                    <a:pt x="0" y="272034"/>
                  </a:lnTo>
                  <a:lnTo>
                    <a:pt x="0" y="300990"/>
                  </a:lnTo>
                  <a:lnTo>
                    <a:pt x="3048" y="330073"/>
                  </a:lnTo>
                  <a:lnTo>
                    <a:pt x="18288" y="385064"/>
                  </a:lnTo>
                  <a:lnTo>
                    <a:pt x="35179" y="423291"/>
                  </a:lnTo>
                  <a:lnTo>
                    <a:pt x="65659" y="469138"/>
                  </a:lnTo>
                  <a:lnTo>
                    <a:pt x="105410" y="507365"/>
                  </a:lnTo>
                  <a:lnTo>
                    <a:pt x="149733" y="537845"/>
                  </a:lnTo>
                  <a:lnTo>
                    <a:pt x="163449" y="543941"/>
                  </a:lnTo>
                  <a:lnTo>
                    <a:pt x="175768" y="550164"/>
                  </a:lnTo>
                  <a:lnTo>
                    <a:pt x="187960" y="554736"/>
                  </a:lnTo>
                  <a:lnTo>
                    <a:pt x="215519" y="563880"/>
                  </a:lnTo>
                  <a:lnTo>
                    <a:pt x="242951" y="569976"/>
                  </a:lnTo>
                  <a:lnTo>
                    <a:pt x="258191" y="571500"/>
                  </a:lnTo>
                  <a:lnTo>
                    <a:pt x="316357" y="571500"/>
                  </a:lnTo>
                  <a:lnTo>
                    <a:pt x="359156" y="563880"/>
                  </a:lnTo>
                  <a:lnTo>
                    <a:pt x="381000" y="556260"/>
                  </a:lnTo>
                  <a:lnTo>
                    <a:pt x="272034" y="556260"/>
                  </a:lnTo>
                  <a:lnTo>
                    <a:pt x="232283" y="551688"/>
                  </a:lnTo>
                  <a:lnTo>
                    <a:pt x="218567" y="548513"/>
                  </a:lnTo>
                  <a:lnTo>
                    <a:pt x="206248" y="543941"/>
                  </a:lnTo>
                  <a:lnTo>
                    <a:pt x="194056" y="540893"/>
                  </a:lnTo>
                  <a:lnTo>
                    <a:pt x="181864" y="534797"/>
                  </a:lnTo>
                  <a:lnTo>
                    <a:pt x="169672" y="530225"/>
                  </a:lnTo>
                  <a:lnTo>
                    <a:pt x="134493" y="510413"/>
                  </a:lnTo>
                  <a:lnTo>
                    <a:pt x="94742" y="476758"/>
                  </a:lnTo>
                  <a:lnTo>
                    <a:pt x="62611" y="437007"/>
                  </a:lnTo>
                  <a:lnTo>
                    <a:pt x="42799" y="403352"/>
                  </a:lnTo>
                  <a:lnTo>
                    <a:pt x="27559" y="366776"/>
                  </a:lnTo>
                  <a:lnTo>
                    <a:pt x="24511" y="352933"/>
                  </a:lnTo>
                  <a:lnTo>
                    <a:pt x="21336" y="340741"/>
                  </a:lnTo>
                  <a:lnTo>
                    <a:pt x="18288" y="327025"/>
                  </a:lnTo>
                  <a:lnTo>
                    <a:pt x="16764" y="313309"/>
                  </a:lnTo>
                  <a:lnTo>
                    <a:pt x="16764" y="299466"/>
                  </a:lnTo>
                  <a:lnTo>
                    <a:pt x="15240" y="285750"/>
                  </a:lnTo>
                  <a:lnTo>
                    <a:pt x="16764" y="272034"/>
                  </a:lnTo>
                  <a:lnTo>
                    <a:pt x="16764" y="258191"/>
                  </a:lnTo>
                  <a:lnTo>
                    <a:pt x="19812" y="244475"/>
                  </a:lnTo>
                  <a:lnTo>
                    <a:pt x="21336" y="230759"/>
                  </a:lnTo>
                  <a:lnTo>
                    <a:pt x="24511" y="218567"/>
                  </a:lnTo>
                  <a:lnTo>
                    <a:pt x="27559" y="204724"/>
                  </a:lnTo>
                  <a:lnTo>
                    <a:pt x="48895" y="157353"/>
                  </a:lnTo>
                  <a:lnTo>
                    <a:pt x="77978" y="113030"/>
                  </a:lnTo>
                  <a:lnTo>
                    <a:pt x="136017" y="61087"/>
                  </a:lnTo>
                  <a:lnTo>
                    <a:pt x="169672" y="41275"/>
                  </a:lnTo>
                  <a:lnTo>
                    <a:pt x="232283" y="19812"/>
                  </a:lnTo>
                  <a:lnTo>
                    <a:pt x="273558" y="15240"/>
                  </a:lnTo>
                  <a:lnTo>
                    <a:pt x="380492" y="15240"/>
                  </a:lnTo>
                  <a:lnTo>
                    <a:pt x="343789" y="4572"/>
                  </a:lnTo>
                  <a:lnTo>
                    <a:pt x="300990" y="0"/>
                  </a:lnTo>
                  <a:close/>
                </a:path>
                <a:path w="573405" h="573404">
                  <a:moveTo>
                    <a:pt x="557784" y="192024"/>
                  </a:moveTo>
                  <a:lnTo>
                    <a:pt x="557784" y="299466"/>
                  </a:lnTo>
                  <a:lnTo>
                    <a:pt x="548513" y="354457"/>
                  </a:lnTo>
                  <a:lnTo>
                    <a:pt x="536321" y="391160"/>
                  </a:lnTo>
                  <a:lnTo>
                    <a:pt x="511937" y="437007"/>
                  </a:lnTo>
                  <a:lnTo>
                    <a:pt x="478282" y="478282"/>
                  </a:lnTo>
                  <a:lnTo>
                    <a:pt x="438531" y="510413"/>
                  </a:lnTo>
                  <a:lnTo>
                    <a:pt x="392684" y="534797"/>
                  </a:lnTo>
                  <a:lnTo>
                    <a:pt x="366776" y="543941"/>
                  </a:lnTo>
                  <a:lnTo>
                    <a:pt x="354457" y="548513"/>
                  </a:lnTo>
                  <a:lnTo>
                    <a:pt x="340741" y="551688"/>
                  </a:lnTo>
                  <a:lnTo>
                    <a:pt x="328549" y="553212"/>
                  </a:lnTo>
                  <a:lnTo>
                    <a:pt x="314833" y="556260"/>
                  </a:lnTo>
                  <a:lnTo>
                    <a:pt x="381000" y="556260"/>
                  </a:lnTo>
                  <a:lnTo>
                    <a:pt x="385064" y="554736"/>
                  </a:lnTo>
                  <a:lnTo>
                    <a:pt x="423291" y="537845"/>
                  </a:lnTo>
                  <a:lnTo>
                    <a:pt x="469138" y="507365"/>
                  </a:lnTo>
                  <a:lnTo>
                    <a:pt x="508889" y="467614"/>
                  </a:lnTo>
                  <a:lnTo>
                    <a:pt x="539369" y="421767"/>
                  </a:lnTo>
                  <a:lnTo>
                    <a:pt x="560832" y="371348"/>
                  </a:lnTo>
                  <a:lnTo>
                    <a:pt x="569976" y="330073"/>
                  </a:lnTo>
                  <a:lnTo>
                    <a:pt x="573024" y="300990"/>
                  </a:lnTo>
                  <a:lnTo>
                    <a:pt x="573024" y="270510"/>
                  </a:lnTo>
                  <a:lnTo>
                    <a:pt x="569976" y="241427"/>
                  </a:lnTo>
                  <a:lnTo>
                    <a:pt x="560832" y="200152"/>
                  </a:lnTo>
                  <a:lnTo>
                    <a:pt x="557784" y="192024"/>
                  </a:lnTo>
                  <a:close/>
                </a:path>
                <a:path w="573405" h="573404">
                  <a:moveTo>
                    <a:pt x="380492" y="15240"/>
                  </a:moveTo>
                  <a:lnTo>
                    <a:pt x="300990" y="15240"/>
                  </a:lnTo>
                  <a:lnTo>
                    <a:pt x="328549" y="18288"/>
                  </a:lnTo>
                  <a:lnTo>
                    <a:pt x="342265" y="21336"/>
                  </a:lnTo>
                  <a:lnTo>
                    <a:pt x="354457" y="24511"/>
                  </a:lnTo>
                  <a:lnTo>
                    <a:pt x="368300" y="27559"/>
                  </a:lnTo>
                  <a:lnTo>
                    <a:pt x="404876" y="41275"/>
                  </a:lnTo>
                  <a:lnTo>
                    <a:pt x="438531" y="61087"/>
                  </a:lnTo>
                  <a:lnTo>
                    <a:pt x="478282" y="94742"/>
                  </a:lnTo>
                  <a:lnTo>
                    <a:pt x="511937" y="134493"/>
                  </a:lnTo>
                  <a:lnTo>
                    <a:pt x="531749" y="168148"/>
                  </a:lnTo>
                  <a:lnTo>
                    <a:pt x="548513" y="218567"/>
                  </a:lnTo>
                  <a:lnTo>
                    <a:pt x="551688" y="232283"/>
                  </a:lnTo>
                  <a:lnTo>
                    <a:pt x="554736" y="244475"/>
                  </a:lnTo>
                  <a:lnTo>
                    <a:pt x="557784" y="272034"/>
                  </a:lnTo>
                  <a:lnTo>
                    <a:pt x="557784" y="192024"/>
                  </a:lnTo>
                  <a:lnTo>
                    <a:pt x="539369" y="149733"/>
                  </a:lnTo>
                  <a:lnTo>
                    <a:pt x="507365" y="103886"/>
                  </a:lnTo>
                  <a:lnTo>
                    <a:pt x="469138" y="64135"/>
                  </a:lnTo>
                  <a:lnTo>
                    <a:pt x="423291" y="33655"/>
                  </a:lnTo>
                  <a:lnTo>
                    <a:pt x="380492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906521" y="3666744"/>
            <a:ext cx="6391275" cy="570230"/>
            <a:chOff x="2026920" y="3666744"/>
            <a:chExt cx="6391275" cy="570230"/>
          </a:xfrm>
        </p:grpSpPr>
        <p:sp>
          <p:nvSpPr>
            <p:cNvPr id="14" name="object 14"/>
            <p:cNvSpPr/>
            <p:nvPr/>
          </p:nvSpPr>
          <p:spPr>
            <a:xfrm>
              <a:off x="2036064" y="3675888"/>
              <a:ext cx="6373495" cy="554990"/>
            </a:xfrm>
            <a:custGeom>
              <a:avLst/>
              <a:gdLst/>
              <a:ahLst/>
              <a:cxnLst/>
              <a:rect l="l" t="t" r="r" b="b"/>
              <a:pathLst>
                <a:path w="6373495" h="554989">
                  <a:moveTo>
                    <a:pt x="6372987" y="0"/>
                  </a:moveTo>
                  <a:lnTo>
                    <a:pt x="277367" y="0"/>
                  </a:lnTo>
                  <a:lnTo>
                    <a:pt x="0" y="278130"/>
                  </a:lnTo>
                  <a:lnTo>
                    <a:pt x="277367" y="554736"/>
                  </a:lnTo>
                  <a:lnTo>
                    <a:pt x="6372987" y="554736"/>
                  </a:lnTo>
                  <a:lnTo>
                    <a:pt x="6372987" y="0"/>
                  </a:lnTo>
                  <a:close/>
                </a:path>
              </a:pathLst>
            </a:custGeom>
            <a:solidFill>
              <a:srgbClr val="9A66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26920" y="3666744"/>
              <a:ext cx="6391275" cy="570230"/>
            </a:xfrm>
            <a:custGeom>
              <a:avLst/>
              <a:gdLst/>
              <a:ahLst/>
              <a:cxnLst/>
              <a:rect l="l" t="t" r="r" b="b"/>
              <a:pathLst>
                <a:path w="6391275" h="570229">
                  <a:moveTo>
                    <a:pt x="6375908" y="0"/>
                  </a:moveTo>
                  <a:lnTo>
                    <a:pt x="284988" y="0"/>
                  </a:lnTo>
                  <a:lnTo>
                    <a:pt x="281939" y="1524"/>
                  </a:lnTo>
                  <a:lnTo>
                    <a:pt x="0" y="282702"/>
                  </a:lnTo>
                  <a:lnTo>
                    <a:pt x="0" y="287274"/>
                  </a:lnTo>
                  <a:lnTo>
                    <a:pt x="281939" y="569976"/>
                  </a:lnTo>
                  <a:lnTo>
                    <a:pt x="6388100" y="569976"/>
                  </a:lnTo>
                  <a:lnTo>
                    <a:pt x="6391148" y="566928"/>
                  </a:lnTo>
                  <a:lnTo>
                    <a:pt x="6391148" y="554736"/>
                  </a:lnTo>
                  <a:lnTo>
                    <a:pt x="291084" y="554736"/>
                  </a:lnTo>
                  <a:lnTo>
                    <a:pt x="19050" y="284988"/>
                  </a:lnTo>
                  <a:lnTo>
                    <a:pt x="289560" y="16764"/>
                  </a:lnTo>
                  <a:lnTo>
                    <a:pt x="6375908" y="16764"/>
                  </a:lnTo>
                  <a:lnTo>
                    <a:pt x="6375908" y="0"/>
                  </a:lnTo>
                  <a:close/>
                </a:path>
                <a:path w="6391275" h="570229">
                  <a:moveTo>
                    <a:pt x="6388100" y="0"/>
                  </a:moveTo>
                  <a:lnTo>
                    <a:pt x="6375908" y="0"/>
                  </a:lnTo>
                  <a:lnTo>
                    <a:pt x="6375908" y="554736"/>
                  </a:lnTo>
                  <a:lnTo>
                    <a:pt x="6391148" y="554736"/>
                  </a:lnTo>
                  <a:lnTo>
                    <a:pt x="6391148" y="4572"/>
                  </a:lnTo>
                  <a:lnTo>
                    <a:pt x="638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25491" y="2384297"/>
            <a:ext cx="37966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12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2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primary</a:t>
            </a:r>
            <a:r>
              <a:rPr sz="12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measure</a:t>
            </a:r>
            <a:r>
              <a:rPr sz="12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progress.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64051" y="3038094"/>
            <a:ext cx="5522595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81965" marR="5080" indent="-469900">
              <a:lnSpc>
                <a:spcPts val="1300"/>
              </a:lnSpc>
              <a:spcBef>
                <a:spcPts val="260"/>
              </a:spcBef>
            </a:pP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Agile</a:t>
            </a:r>
            <a:r>
              <a:rPr sz="1200" spc="2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processes</a:t>
            </a:r>
            <a:r>
              <a:rPr sz="1200" spc="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promote</a:t>
            </a:r>
            <a:r>
              <a:rPr sz="12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sustainable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development.</a:t>
            </a:r>
            <a:r>
              <a:rPr sz="12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sponsors,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developers,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sz="12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sz="12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2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able</a:t>
            </a:r>
            <a:r>
              <a:rPr sz="12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maintain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constant</a:t>
            </a:r>
            <a:r>
              <a:rPr sz="12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pace</a:t>
            </a:r>
            <a:r>
              <a:rPr sz="12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indefinitely.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19855" y="3851275"/>
            <a:ext cx="55937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Continuous</a:t>
            </a:r>
            <a:r>
              <a:rPr sz="1200" spc="2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attention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technical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excellence</a:t>
            </a:r>
            <a:r>
              <a:rPr sz="12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good</a:t>
            </a:r>
            <a:r>
              <a:rPr sz="1200" spc="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r>
              <a:rPr sz="120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enhances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agility.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629152" y="3666744"/>
            <a:ext cx="573405" cy="570230"/>
            <a:chOff x="1749551" y="3666744"/>
            <a:chExt cx="573405" cy="570230"/>
          </a:xfrm>
        </p:grpSpPr>
        <p:sp>
          <p:nvSpPr>
            <p:cNvPr id="20" name="object 20"/>
            <p:cNvSpPr/>
            <p:nvPr/>
          </p:nvSpPr>
          <p:spPr>
            <a:xfrm>
              <a:off x="1755647" y="3675888"/>
              <a:ext cx="558165" cy="554990"/>
            </a:xfrm>
            <a:custGeom>
              <a:avLst/>
              <a:gdLst/>
              <a:ahLst/>
              <a:cxnLst/>
              <a:rect l="l" t="t" r="r" b="b"/>
              <a:pathLst>
                <a:path w="558164" h="554989">
                  <a:moveTo>
                    <a:pt x="279654" y="0"/>
                  </a:moveTo>
                  <a:lnTo>
                    <a:pt x="234315" y="3682"/>
                  </a:lnTo>
                  <a:lnTo>
                    <a:pt x="191262" y="14224"/>
                  </a:lnTo>
                  <a:lnTo>
                    <a:pt x="151130" y="30988"/>
                  </a:lnTo>
                  <a:lnTo>
                    <a:pt x="114427" y="53721"/>
                  </a:lnTo>
                  <a:lnTo>
                    <a:pt x="81915" y="81407"/>
                  </a:lnTo>
                  <a:lnTo>
                    <a:pt x="53975" y="113919"/>
                  </a:lnTo>
                  <a:lnTo>
                    <a:pt x="31242" y="150368"/>
                  </a:lnTo>
                  <a:lnTo>
                    <a:pt x="14224" y="190246"/>
                  </a:lnTo>
                  <a:lnTo>
                    <a:pt x="3683" y="233045"/>
                  </a:lnTo>
                  <a:lnTo>
                    <a:pt x="0" y="278130"/>
                  </a:lnTo>
                  <a:lnTo>
                    <a:pt x="3683" y="322834"/>
                  </a:lnTo>
                  <a:lnTo>
                    <a:pt x="14224" y="365252"/>
                  </a:lnTo>
                  <a:lnTo>
                    <a:pt x="31242" y="404876"/>
                  </a:lnTo>
                  <a:lnTo>
                    <a:pt x="53975" y="441070"/>
                  </a:lnTo>
                  <a:lnTo>
                    <a:pt x="81915" y="473456"/>
                  </a:lnTo>
                  <a:lnTo>
                    <a:pt x="114427" y="501142"/>
                  </a:lnTo>
                  <a:lnTo>
                    <a:pt x="151130" y="523748"/>
                  </a:lnTo>
                  <a:lnTo>
                    <a:pt x="191262" y="540512"/>
                  </a:lnTo>
                  <a:lnTo>
                    <a:pt x="234315" y="551053"/>
                  </a:lnTo>
                  <a:lnTo>
                    <a:pt x="279654" y="554736"/>
                  </a:lnTo>
                  <a:lnTo>
                    <a:pt x="329438" y="550291"/>
                  </a:lnTo>
                  <a:lnTo>
                    <a:pt x="376428" y="537337"/>
                  </a:lnTo>
                  <a:lnTo>
                    <a:pt x="419735" y="516763"/>
                  </a:lnTo>
                  <a:lnTo>
                    <a:pt x="458597" y="489331"/>
                  </a:lnTo>
                  <a:lnTo>
                    <a:pt x="492125" y="456056"/>
                  </a:lnTo>
                  <a:lnTo>
                    <a:pt x="519557" y="417448"/>
                  </a:lnTo>
                  <a:lnTo>
                    <a:pt x="540385" y="374396"/>
                  </a:lnTo>
                  <a:lnTo>
                    <a:pt x="553339" y="327660"/>
                  </a:lnTo>
                  <a:lnTo>
                    <a:pt x="557784" y="278130"/>
                  </a:lnTo>
                  <a:lnTo>
                    <a:pt x="554101" y="233045"/>
                  </a:lnTo>
                  <a:lnTo>
                    <a:pt x="543560" y="190246"/>
                  </a:lnTo>
                  <a:lnTo>
                    <a:pt x="526542" y="150368"/>
                  </a:lnTo>
                  <a:lnTo>
                    <a:pt x="503936" y="113919"/>
                  </a:lnTo>
                  <a:lnTo>
                    <a:pt x="475996" y="81407"/>
                  </a:lnTo>
                  <a:lnTo>
                    <a:pt x="443611" y="53721"/>
                  </a:lnTo>
                  <a:lnTo>
                    <a:pt x="407162" y="30988"/>
                  </a:lnTo>
                  <a:lnTo>
                    <a:pt x="367284" y="14224"/>
                  </a:lnTo>
                  <a:lnTo>
                    <a:pt x="324612" y="3682"/>
                  </a:lnTo>
                  <a:lnTo>
                    <a:pt x="279654" y="0"/>
                  </a:lnTo>
                  <a:close/>
                </a:path>
              </a:pathLst>
            </a:custGeom>
            <a:solidFill>
              <a:srgbClr val="D2C5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49551" y="3666744"/>
              <a:ext cx="573405" cy="570230"/>
            </a:xfrm>
            <a:custGeom>
              <a:avLst/>
              <a:gdLst/>
              <a:ahLst/>
              <a:cxnLst/>
              <a:rect l="l" t="t" r="r" b="b"/>
              <a:pathLst>
                <a:path w="573405" h="570229">
                  <a:moveTo>
                    <a:pt x="300990" y="0"/>
                  </a:moveTo>
                  <a:lnTo>
                    <a:pt x="272034" y="0"/>
                  </a:lnTo>
                  <a:lnTo>
                    <a:pt x="187960" y="18288"/>
                  </a:lnTo>
                  <a:lnTo>
                    <a:pt x="149733" y="34925"/>
                  </a:lnTo>
                  <a:lnTo>
                    <a:pt x="103886" y="65405"/>
                  </a:lnTo>
                  <a:lnTo>
                    <a:pt x="65659" y="104902"/>
                  </a:lnTo>
                  <a:lnTo>
                    <a:pt x="35179" y="150495"/>
                  </a:lnTo>
                  <a:lnTo>
                    <a:pt x="16764" y="186944"/>
                  </a:lnTo>
                  <a:lnTo>
                    <a:pt x="13716" y="200660"/>
                  </a:lnTo>
                  <a:lnTo>
                    <a:pt x="9144" y="214249"/>
                  </a:lnTo>
                  <a:lnTo>
                    <a:pt x="3048" y="241681"/>
                  </a:lnTo>
                  <a:lnTo>
                    <a:pt x="0" y="270510"/>
                  </a:lnTo>
                  <a:lnTo>
                    <a:pt x="0" y="300990"/>
                  </a:lnTo>
                  <a:lnTo>
                    <a:pt x="6096" y="343535"/>
                  </a:lnTo>
                  <a:lnTo>
                    <a:pt x="18288" y="383032"/>
                  </a:lnTo>
                  <a:lnTo>
                    <a:pt x="35179" y="421005"/>
                  </a:lnTo>
                  <a:lnTo>
                    <a:pt x="65659" y="466598"/>
                  </a:lnTo>
                  <a:lnTo>
                    <a:pt x="105410" y="506095"/>
                  </a:lnTo>
                  <a:lnTo>
                    <a:pt x="149733" y="536575"/>
                  </a:lnTo>
                  <a:lnTo>
                    <a:pt x="163449" y="542671"/>
                  </a:lnTo>
                  <a:lnTo>
                    <a:pt x="175768" y="548640"/>
                  </a:lnTo>
                  <a:lnTo>
                    <a:pt x="187960" y="553212"/>
                  </a:lnTo>
                  <a:lnTo>
                    <a:pt x="201676" y="557784"/>
                  </a:lnTo>
                  <a:lnTo>
                    <a:pt x="215519" y="560832"/>
                  </a:lnTo>
                  <a:lnTo>
                    <a:pt x="229235" y="565404"/>
                  </a:lnTo>
                  <a:lnTo>
                    <a:pt x="272034" y="569976"/>
                  </a:lnTo>
                  <a:lnTo>
                    <a:pt x="300990" y="569976"/>
                  </a:lnTo>
                  <a:lnTo>
                    <a:pt x="330073" y="566928"/>
                  </a:lnTo>
                  <a:lnTo>
                    <a:pt x="345313" y="563880"/>
                  </a:lnTo>
                  <a:lnTo>
                    <a:pt x="372872" y="557784"/>
                  </a:lnTo>
                  <a:lnTo>
                    <a:pt x="381000" y="554736"/>
                  </a:lnTo>
                  <a:lnTo>
                    <a:pt x="272034" y="554736"/>
                  </a:lnTo>
                  <a:lnTo>
                    <a:pt x="206248" y="542671"/>
                  </a:lnTo>
                  <a:lnTo>
                    <a:pt x="169672" y="528955"/>
                  </a:lnTo>
                  <a:lnTo>
                    <a:pt x="134493" y="509143"/>
                  </a:lnTo>
                  <a:lnTo>
                    <a:pt x="94742" y="475742"/>
                  </a:lnTo>
                  <a:lnTo>
                    <a:pt x="62611" y="436245"/>
                  </a:lnTo>
                  <a:lnTo>
                    <a:pt x="36703" y="390652"/>
                  </a:lnTo>
                  <a:lnTo>
                    <a:pt x="24511" y="352679"/>
                  </a:lnTo>
                  <a:lnTo>
                    <a:pt x="21336" y="338963"/>
                  </a:lnTo>
                  <a:lnTo>
                    <a:pt x="18288" y="326771"/>
                  </a:lnTo>
                  <a:lnTo>
                    <a:pt x="16764" y="313055"/>
                  </a:lnTo>
                  <a:lnTo>
                    <a:pt x="16764" y="299466"/>
                  </a:lnTo>
                  <a:lnTo>
                    <a:pt x="15240" y="285750"/>
                  </a:lnTo>
                  <a:lnTo>
                    <a:pt x="16764" y="272034"/>
                  </a:lnTo>
                  <a:lnTo>
                    <a:pt x="16764" y="258445"/>
                  </a:lnTo>
                  <a:lnTo>
                    <a:pt x="19812" y="244729"/>
                  </a:lnTo>
                  <a:lnTo>
                    <a:pt x="27559" y="205232"/>
                  </a:lnTo>
                  <a:lnTo>
                    <a:pt x="48895" y="156591"/>
                  </a:lnTo>
                  <a:lnTo>
                    <a:pt x="77978" y="114046"/>
                  </a:lnTo>
                  <a:lnTo>
                    <a:pt x="114554" y="77470"/>
                  </a:lnTo>
                  <a:lnTo>
                    <a:pt x="157353" y="48641"/>
                  </a:lnTo>
                  <a:lnTo>
                    <a:pt x="206248" y="27305"/>
                  </a:lnTo>
                  <a:lnTo>
                    <a:pt x="220091" y="24257"/>
                  </a:lnTo>
                  <a:lnTo>
                    <a:pt x="232283" y="21336"/>
                  </a:lnTo>
                  <a:lnTo>
                    <a:pt x="245999" y="19812"/>
                  </a:lnTo>
                  <a:lnTo>
                    <a:pt x="259715" y="16764"/>
                  </a:lnTo>
                  <a:lnTo>
                    <a:pt x="380492" y="16764"/>
                  </a:lnTo>
                  <a:lnTo>
                    <a:pt x="330073" y="3048"/>
                  </a:lnTo>
                  <a:lnTo>
                    <a:pt x="300990" y="0"/>
                  </a:lnTo>
                  <a:close/>
                </a:path>
                <a:path w="573405" h="570229">
                  <a:moveTo>
                    <a:pt x="557784" y="191516"/>
                  </a:moveTo>
                  <a:lnTo>
                    <a:pt x="557784" y="299466"/>
                  </a:lnTo>
                  <a:lnTo>
                    <a:pt x="554736" y="326771"/>
                  </a:lnTo>
                  <a:lnTo>
                    <a:pt x="551688" y="340487"/>
                  </a:lnTo>
                  <a:lnTo>
                    <a:pt x="548513" y="352679"/>
                  </a:lnTo>
                  <a:lnTo>
                    <a:pt x="545465" y="366268"/>
                  </a:lnTo>
                  <a:lnTo>
                    <a:pt x="530225" y="402844"/>
                  </a:lnTo>
                  <a:lnTo>
                    <a:pt x="478282" y="475742"/>
                  </a:lnTo>
                  <a:lnTo>
                    <a:pt x="438531" y="509143"/>
                  </a:lnTo>
                  <a:lnTo>
                    <a:pt x="392684" y="533527"/>
                  </a:lnTo>
                  <a:lnTo>
                    <a:pt x="378968" y="538099"/>
                  </a:lnTo>
                  <a:lnTo>
                    <a:pt x="366776" y="542671"/>
                  </a:lnTo>
                  <a:lnTo>
                    <a:pt x="354457" y="545719"/>
                  </a:lnTo>
                  <a:lnTo>
                    <a:pt x="340741" y="548640"/>
                  </a:lnTo>
                  <a:lnTo>
                    <a:pt x="328549" y="551688"/>
                  </a:lnTo>
                  <a:lnTo>
                    <a:pt x="300990" y="554736"/>
                  </a:lnTo>
                  <a:lnTo>
                    <a:pt x="381000" y="554736"/>
                  </a:lnTo>
                  <a:lnTo>
                    <a:pt x="423291" y="536575"/>
                  </a:lnTo>
                  <a:lnTo>
                    <a:pt x="469138" y="504571"/>
                  </a:lnTo>
                  <a:lnTo>
                    <a:pt x="508889" y="466598"/>
                  </a:lnTo>
                  <a:lnTo>
                    <a:pt x="551688" y="396748"/>
                  </a:lnTo>
                  <a:lnTo>
                    <a:pt x="563880" y="357124"/>
                  </a:lnTo>
                  <a:lnTo>
                    <a:pt x="566928" y="342011"/>
                  </a:lnTo>
                  <a:lnTo>
                    <a:pt x="569976" y="328295"/>
                  </a:lnTo>
                  <a:lnTo>
                    <a:pt x="573024" y="299466"/>
                  </a:lnTo>
                  <a:lnTo>
                    <a:pt x="573024" y="270510"/>
                  </a:lnTo>
                  <a:lnTo>
                    <a:pt x="569976" y="241681"/>
                  </a:lnTo>
                  <a:lnTo>
                    <a:pt x="560832" y="200660"/>
                  </a:lnTo>
                  <a:lnTo>
                    <a:pt x="557784" y="191516"/>
                  </a:lnTo>
                  <a:close/>
                </a:path>
                <a:path w="573405" h="570229">
                  <a:moveTo>
                    <a:pt x="380492" y="16764"/>
                  </a:moveTo>
                  <a:lnTo>
                    <a:pt x="314833" y="16764"/>
                  </a:lnTo>
                  <a:lnTo>
                    <a:pt x="328549" y="19812"/>
                  </a:lnTo>
                  <a:lnTo>
                    <a:pt x="342265" y="21336"/>
                  </a:lnTo>
                  <a:lnTo>
                    <a:pt x="354457" y="24257"/>
                  </a:lnTo>
                  <a:lnTo>
                    <a:pt x="368300" y="28829"/>
                  </a:lnTo>
                  <a:lnTo>
                    <a:pt x="380492" y="31877"/>
                  </a:lnTo>
                  <a:lnTo>
                    <a:pt x="392684" y="37973"/>
                  </a:lnTo>
                  <a:lnTo>
                    <a:pt x="459994" y="77470"/>
                  </a:lnTo>
                  <a:lnTo>
                    <a:pt x="511937" y="135255"/>
                  </a:lnTo>
                  <a:lnTo>
                    <a:pt x="531749" y="168656"/>
                  </a:lnTo>
                  <a:lnTo>
                    <a:pt x="545465" y="205232"/>
                  </a:lnTo>
                  <a:lnTo>
                    <a:pt x="548513" y="218821"/>
                  </a:lnTo>
                  <a:lnTo>
                    <a:pt x="551688" y="231013"/>
                  </a:lnTo>
                  <a:lnTo>
                    <a:pt x="554736" y="244729"/>
                  </a:lnTo>
                  <a:lnTo>
                    <a:pt x="557784" y="272034"/>
                  </a:lnTo>
                  <a:lnTo>
                    <a:pt x="557784" y="191516"/>
                  </a:lnTo>
                  <a:lnTo>
                    <a:pt x="556260" y="186944"/>
                  </a:lnTo>
                  <a:lnTo>
                    <a:pt x="550164" y="174752"/>
                  </a:lnTo>
                  <a:lnTo>
                    <a:pt x="539369" y="148971"/>
                  </a:lnTo>
                  <a:lnTo>
                    <a:pt x="507365" y="103378"/>
                  </a:lnTo>
                  <a:lnTo>
                    <a:pt x="469138" y="65405"/>
                  </a:lnTo>
                  <a:lnTo>
                    <a:pt x="423291" y="34925"/>
                  </a:lnTo>
                  <a:lnTo>
                    <a:pt x="380492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607817" y="4389120"/>
            <a:ext cx="6715125" cy="570230"/>
            <a:chOff x="1728216" y="4389120"/>
            <a:chExt cx="6715125" cy="570230"/>
          </a:xfrm>
        </p:grpSpPr>
        <p:sp>
          <p:nvSpPr>
            <p:cNvPr id="23" name="object 23"/>
            <p:cNvSpPr/>
            <p:nvPr/>
          </p:nvSpPr>
          <p:spPr>
            <a:xfrm>
              <a:off x="1965960" y="4398264"/>
              <a:ext cx="6467475" cy="554990"/>
            </a:xfrm>
            <a:custGeom>
              <a:avLst/>
              <a:gdLst/>
              <a:ahLst/>
              <a:cxnLst/>
              <a:rect l="l" t="t" r="r" b="b"/>
              <a:pathLst>
                <a:path w="6467475" h="554989">
                  <a:moveTo>
                    <a:pt x="6467348" y="0"/>
                  </a:moveTo>
                  <a:lnTo>
                    <a:pt x="277368" y="0"/>
                  </a:lnTo>
                  <a:lnTo>
                    <a:pt x="0" y="276606"/>
                  </a:lnTo>
                  <a:lnTo>
                    <a:pt x="277368" y="554736"/>
                  </a:lnTo>
                  <a:lnTo>
                    <a:pt x="6467348" y="554736"/>
                  </a:lnTo>
                  <a:lnTo>
                    <a:pt x="6467348" y="0"/>
                  </a:lnTo>
                  <a:close/>
                </a:path>
              </a:pathLst>
            </a:custGeom>
            <a:solidFill>
              <a:srgbClr val="C44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56816" y="4389120"/>
              <a:ext cx="6486525" cy="570230"/>
            </a:xfrm>
            <a:custGeom>
              <a:avLst/>
              <a:gdLst/>
              <a:ahLst/>
              <a:cxnLst/>
              <a:rect l="l" t="t" r="r" b="b"/>
              <a:pathLst>
                <a:path w="6486525" h="570229">
                  <a:moveTo>
                    <a:pt x="6470904" y="0"/>
                  </a:moveTo>
                  <a:lnTo>
                    <a:pt x="283591" y="0"/>
                  </a:lnTo>
                  <a:lnTo>
                    <a:pt x="0" y="282702"/>
                  </a:lnTo>
                  <a:lnTo>
                    <a:pt x="0" y="287274"/>
                  </a:lnTo>
                  <a:lnTo>
                    <a:pt x="285115" y="569976"/>
                  </a:lnTo>
                  <a:lnTo>
                    <a:pt x="6483096" y="569976"/>
                  </a:lnTo>
                  <a:lnTo>
                    <a:pt x="6486144" y="566928"/>
                  </a:lnTo>
                  <a:lnTo>
                    <a:pt x="6486144" y="554736"/>
                  </a:lnTo>
                  <a:lnTo>
                    <a:pt x="291211" y="554736"/>
                  </a:lnTo>
                  <a:lnTo>
                    <a:pt x="20574" y="284988"/>
                  </a:lnTo>
                  <a:lnTo>
                    <a:pt x="291211" y="15240"/>
                  </a:lnTo>
                  <a:lnTo>
                    <a:pt x="6470904" y="15240"/>
                  </a:lnTo>
                  <a:lnTo>
                    <a:pt x="6470904" y="0"/>
                  </a:lnTo>
                  <a:close/>
                </a:path>
                <a:path w="6486525" h="570229">
                  <a:moveTo>
                    <a:pt x="6483096" y="0"/>
                  </a:moveTo>
                  <a:lnTo>
                    <a:pt x="6470904" y="0"/>
                  </a:lnTo>
                  <a:lnTo>
                    <a:pt x="6470904" y="554736"/>
                  </a:lnTo>
                  <a:lnTo>
                    <a:pt x="6486144" y="554736"/>
                  </a:lnTo>
                  <a:lnTo>
                    <a:pt x="6486144" y="3048"/>
                  </a:lnTo>
                  <a:lnTo>
                    <a:pt x="6483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34312" y="4398264"/>
              <a:ext cx="558165" cy="554990"/>
            </a:xfrm>
            <a:custGeom>
              <a:avLst/>
              <a:gdLst/>
              <a:ahLst/>
              <a:cxnLst/>
              <a:rect l="l" t="t" r="r" b="b"/>
              <a:pathLst>
                <a:path w="558164" h="554989">
                  <a:moveTo>
                    <a:pt x="278130" y="0"/>
                  </a:moveTo>
                  <a:lnTo>
                    <a:pt x="228346" y="4445"/>
                  </a:lnTo>
                  <a:lnTo>
                    <a:pt x="181356" y="17399"/>
                  </a:lnTo>
                  <a:lnTo>
                    <a:pt x="138049" y="37973"/>
                  </a:lnTo>
                  <a:lnTo>
                    <a:pt x="99187" y="65405"/>
                  </a:lnTo>
                  <a:lnTo>
                    <a:pt x="65659" y="98679"/>
                  </a:lnTo>
                  <a:lnTo>
                    <a:pt x="38227" y="137287"/>
                  </a:lnTo>
                  <a:lnTo>
                    <a:pt x="17399" y="180340"/>
                  </a:lnTo>
                  <a:lnTo>
                    <a:pt x="4445" y="227076"/>
                  </a:lnTo>
                  <a:lnTo>
                    <a:pt x="0" y="276606"/>
                  </a:lnTo>
                  <a:lnTo>
                    <a:pt x="3683" y="321691"/>
                  </a:lnTo>
                  <a:lnTo>
                    <a:pt x="14224" y="364490"/>
                  </a:lnTo>
                  <a:lnTo>
                    <a:pt x="31242" y="404368"/>
                  </a:lnTo>
                  <a:lnTo>
                    <a:pt x="53848" y="440817"/>
                  </a:lnTo>
                  <a:lnTo>
                    <a:pt x="81788" y="473202"/>
                  </a:lnTo>
                  <a:lnTo>
                    <a:pt x="114173" y="501015"/>
                  </a:lnTo>
                  <a:lnTo>
                    <a:pt x="150622" y="523748"/>
                  </a:lnTo>
                  <a:lnTo>
                    <a:pt x="190500" y="540512"/>
                  </a:lnTo>
                  <a:lnTo>
                    <a:pt x="233172" y="551053"/>
                  </a:lnTo>
                  <a:lnTo>
                    <a:pt x="278130" y="554736"/>
                  </a:lnTo>
                  <a:lnTo>
                    <a:pt x="323469" y="551053"/>
                  </a:lnTo>
                  <a:lnTo>
                    <a:pt x="366522" y="540512"/>
                  </a:lnTo>
                  <a:lnTo>
                    <a:pt x="406654" y="523748"/>
                  </a:lnTo>
                  <a:lnTo>
                    <a:pt x="443357" y="501015"/>
                  </a:lnTo>
                  <a:lnTo>
                    <a:pt x="475742" y="473202"/>
                  </a:lnTo>
                  <a:lnTo>
                    <a:pt x="503809" y="440817"/>
                  </a:lnTo>
                  <a:lnTo>
                    <a:pt x="526542" y="404368"/>
                  </a:lnTo>
                  <a:lnTo>
                    <a:pt x="543560" y="364490"/>
                  </a:lnTo>
                  <a:lnTo>
                    <a:pt x="554101" y="321691"/>
                  </a:lnTo>
                  <a:lnTo>
                    <a:pt x="557784" y="276606"/>
                  </a:lnTo>
                  <a:lnTo>
                    <a:pt x="554101" y="231902"/>
                  </a:lnTo>
                  <a:lnTo>
                    <a:pt x="543560" y="189484"/>
                  </a:lnTo>
                  <a:lnTo>
                    <a:pt x="526542" y="149860"/>
                  </a:lnTo>
                  <a:lnTo>
                    <a:pt x="503809" y="113664"/>
                  </a:lnTo>
                  <a:lnTo>
                    <a:pt x="475742" y="81280"/>
                  </a:lnTo>
                  <a:lnTo>
                    <a:pt x="443357" y="53594"/>
                  </a:lnTo>
                  <a:lnTo>
                    <a:pt x="406654" y="30988"/>
                  </a:lnTo>
                  <a:lnTo>
                    <a:pt x="366522" y="14224"/>
                  </a:lnTo>
                  <a:lnTo>
                    <a:pt x="323469" y="3682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E2C1C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28216" y="4389120"/>
              <a:ext cx="570230" cy="570230"/>
            </a:xfrm>
            <a:custGeom>
              <a:avLst/>
              <a:gdLst/>
              <a:ahLst/>
              <a:cxnLst/>
              <a:rect l="l" t="t" r="r" b="b"/>
              <a:pathLst>
                <a:path w="570230" h="570229">
                  <a:moveTo>
                    <a:pt x="299465" y="0"/>
                  </a:moveTo>
                  <a:lnTo>
                    <a:pt x="270509" y="0"/>
                  </a:lnTo>
                  <a:lnTo>
                    <a:pt x="241680" y="3047"/>
                  </a:lnTo>
                  <a:lnTo>
                    <a:pt x="200659" y="12191"/>
                  </a:lnTo>
                  <a:lnTo>
                    <a:pt x="186943" y="16763"/>
                  </a:lnTo>
                  <a:lnTo>
                    <a:pt x="173227" y="22859"/>
                  </a:lnTo>
                  <a:lnTo>
                    <a:pt x="161162" y="27304"/>
                  </a:lnTo>
                  <a:lnTo>
                    <a:pt x="148970" y="34924"/>
                  </a:lnTo>
                  <a:lnTo>
                    <a:pt x="124586" y="48640"/>
                  </a:lnTo>
                  <a:lnTo>
                    <a:pt x="83565" y="83565"/>
                  </a:lnTo>
                  <a:lnTo>
                    <a:pt x="48640" y="126110"/>
                  </a:lnTo>
                  <a:lnTo>
                    <a:pt x="27304" y="161162"/>
                  </a:lnTo>
                  <a:lnTo>
                    <a:pt x="22859" y="174751"/>
                  </a:lnTo>
                  <a:lnTo>
                    <a:pt x="12191" y="200659"/>
                  </a:lnTo>
                  <a:lnTo>
                    <a:pt x="0" y="270509"/>
                  </a:lnTo>
                  <a:lnTo>
                    <a:pt x="0" y="299465"/>
                  </a:lnTo>
                  <a:lnTo>
                    <a:pt x="3047" y="328294"/>
                  </a:lnTo>
                  <a:lnTo>
                    <a:pt x="12191" y="369315"/>
                  </a:lnTo>
                  <a:lnTo>
                    <a:pt x="16763" y="383031"/>
                  </a:lnTo>
                  <a:lnTo>
                    <a:pt x="22859" y="396747"/>
                  </a:lnTo>
                  <a:lnTo>
                    <a:pt x="27304" y="408812"/>
                  </a:lnTo>
                  <a:lnTo>
                    <a:pt x="34924" y="421004"/>
                  </a:lnTo>
                  <a:lnTo>
                    <a:pt x="48640" y="443864"/>
                  </a:lnTo>
                  <a:lnTo>
                    <a:pt x="65404" y="466597"/>
                  </a:lnTo>
                  <a:lnTo>
                    <a:pt x="83565" y="486409"/>
                  </a:lnTo>
                  <a:lnTo>
                    <a:pt x="103377" y="504570"/>
                  </a:lnTo>
                  <a:lnTo>
                    <a:pt x="126110" y="521334"/>
                  </a:lnTo>
                  <a:lnTo>
                    <a:pt x="148970" y="535050"/>
                  </a:lnTo>
                  <a:lnTo>
                    <a:pt x="161162" y="542670"/>
                  </a:lnTo>
                  <a:lnTo>
                    <a:pt x="174751" y="547115"/>
                  </a:lnTo>
                  <a:lnTo>
                    <a:pt x="186943" y="553211"/>
                  </a:lnTo>
                  <a:lnTo>
                    <a:pt x="200659" y="557783"/>
                  </a:lnTo>
                  <a:lnTo>
                    <a:pt x="241680" y="566927"/>
                  </a:lnTo>
                  <a:lnTo>
                    <a:pt x="270509" y="569975"/>
                  </a:lnTo>
                  <a:lnTo>
                    <a:pt x="299465" y="569975"/>
                  </a:lnTo>
                  <a:lnTo>
                    <a:pt x="328294" y="566927"/>
                  </a:lnTo>
                  <a:lnTo>
                    <a:pt x="369315" y="557783"/>
                  </a:lnTo>
                  <a:lnTo>
                    <a:pt x="378460" y="554735"/>
                  </a:lnTo>
                  <a:lnTo>
                    <a:pt x="284225" y="554735"/>
                  </a:lnTo>
                  <a:lnTo>
                    <a:pt x="270509" y="553211"/>
                  </a:lnTo>
                  <a:lnTo>
                    <a:pt x="256920" y="553211"/>
                  </a:lnTo>
                  <a:lnTo>
                    <a:pt x="243204" y="551687"/>
                  </a:lnTo>
                  <a:lnTo>
                    <a:pt x="231012" y="548639"/>
                  </a:lnTo>
                  <a:lnTo>
                    <a:pt x="217296" y="545718"/>
                  </a:lnTo>
                  <a:lnTo>
                    <a:pt x="205231" y="542670"/>
                  </a:lnTo>
                  <a:lnTo>
                    <a:pt x="191515" y="538098"/>
                  </a:lnTo>
                  <a:lnTo>
                    <a:pt x="179323" y="533526"/>
                  </a:lnTo>
                  <a:lnTo>
                    <a:pt x="168655" y="527430"/>
                  </a:lnTo>
                  <a:lnTo>
                    <a:pt x="156590" y="521334"/>
                  </a:lnTo>
                  <a:lnTo>
                    <a:pt x="114045" y="492505"/>
                  </a:lnTo>
                  <a:lnTo>
                    <a:pt x="77469" y="455929"/>
                  </a:lnTo>
                  <a:lnTo>
                    <a:pt x="47116" y="413384"/>
                  </a:lnTo>
                  <a:lnTo>
                    <a:pt x="42544" y="401319"/>
                  </a:lnTo>
                  <a:lnTo>
                    <a:pt x="36448" y="389127"/>
                  </a:lnTo>
                  <a:lnTo>
                    <a:pt x="24256" y="352678"/>
                  </a:lnTo>
                  <a:lnTo>
                    <a:pt x="15239" y="297941"/>
                  </a:lnTo>
                  <a:lnTo>
                    <a:pt x="15239" y="270509"/>
                  </a:lnTo>
                  <a:lnTo>
                    <a:pt x="18287" y="243204"/>
                  </a:lnTo>
                  <a:lnTo>
                    <a:pt x="21335" y="231012"/>
                  </a:lnTo>
                  <a:lnTo>
                    <a:pt x="24256" y="217296"/>
                  </a:lnTo>
                  <a:lnTo>
                    <a:pt x="27304" y="205231"/>
                  </a:lnTo>
                  <a:lnTo>
                    <a:pt x="31876" y="191515"/>
                  </a:lnTo>
                  <a:lnTo>
                    <a:pt x="36448" y="179323"/>
                  </a:lnTo>
                  <a:lnTo>
                    <a:pt x="42544" y="168655"/>
                  </a:lnTo>
                  <a:lnTo>
                    <a:pt x="48640" y="156590"/>
                  </a:lnTo>
                  <a:lnTo>
                    <a:pt x="77469" y="112521"/>
                  </a:lnTo>
                  <a:lnTo>
                    <a:pt x="114045" y="77469"/>
                  </a:lnTo>
                  <a:lnTo>
                    <a:pt x="156590" y="47116"/>
                  </a:lnTo>
                  <a:lnTo>
                    <a:pt x="168655" y="42544"/>
                  </a:lnTo>
                  <a:lnTo>
                    <a:pt x="180847" y="36448"/>
                  </a:lnTo>
                  <a:lnTo>
                    <a:pt x="205231" y="27304"/>
                  </a:lnTo>
                  <a:lnTo>
                    <a:pt x="217296" y="24256"/>
                  </a:lnTo>
                  <a:lnTo>
                    <a:pt x="244728" y="18287"/>
                  </a:lnTo>
                  <a:lnTo>
                    <a:pt x="272033" y="15239"/>
                  </a:lnTo>
                  <a:lnTo>
                    <a:pt x="378459" y="15239"/>
                  </a:lnTo>
                  <a:lnTo>
                    <a:pt x="369315" y="12191"/>
                  </a:lnTo>
                  <a:lnTo>
                    <a:pt x="328294" y="3047"/>
                  </a:lnTo>
                  <a:lnTo>
                    <a:pt x="299465" y="0"/>
                  </a:lnTo>
                  <a:close/>
                </a:path>
                <a:path w="570230" h="570229">
                  <a:moveTo>
                    <a:pt x="554735" y="199516"/>
                  </a:moveTo>
                  <a:lnTo>
                    <a:pt x="554735" y="285749"/>
                  </a:lnTo>
                  <a:lnTo>
                    <a:pt x="553211" y="299465"/>
                  </a:lnTo>
                  <a:lnTo>
                    <a:pt x="553211" y="313054"/>
                  </a:lnTo>
                  <a:lnTo>
                    <a:pt x="551688" y="326770"/>
                  </a:lnTo>
                  <a:lnTo>
                    <a:pt x="548640" y="338962"/>
                  </a:lnTo>
                  <a:lnTo>
                    <a:pt x="545719" y="352678"/>
                  </a:lnTo>
                  <a:lnTo>
                    <a:pt x="542671" y="364743"/>
                  </a:lnTo>
                  <a:lnTo>
                    <a:pt x="538099" y="376935"/>
                  </a:lnTo>
                  <a:lnTo>
                    <a:pt x="533527" y="390651"/>
                  </a:lnTo>
                  <a:lnTo>
                    <a:pt x="527430" y="401319"/>
                  </a:lnTo>
                  <a:lnTo>
                    <a:pt x="521334" y="413384"/>
                  </a:lnTo>
                  <a:lnTo>
                    <a:pt x="492505" y="455929"/>
                  </a:lnTo>
                  <a:lnTo>
                    <a:pt x="455929" y="492505"/>
                  </a:lnTo>
                  <a:lnTo>
                    <a:pt x="413384" y="521334"/>
                  </a:lnTo>
                  <a:lnTo>
                    <a:pt x="364743" y="542670"/>
                  </a:lnTo>
                  <a:lnTo>
                    <a:pt x="325246" y="551687"/>
                  </a:lnTo>
                  <a:lnTo>
                    <a:pt x="311530" y="553211"/>
                  </a:lnTo>
                  <a:lnTo>
                    <a:pt x="299465" y="553211"/>
                  </a:lnTo>
                  <a:lnTo>
                    <a:pt x="284225" y="554735"/>
                  </a:lnTo>
                  <a:lnTo>
                    <a:pt x="378460" y="554735"/>
                  </a:lnTo>
                  <a:lnTo>
                    <a:pt x="383031" y="553211"/>
                  </a:lnTo>
                  <a:lnTo>
                    <a:pt x="421004" y="535050"/>
                  </a:lnTo>
                  <a:lnTo>
                    <a:pt x="466597" y="504570"/>
                  </a:lnTo>
                  <a:lnTo>
                    <a:pt x="504570" y="466597"/>
                  </a:lnTo>
                  <a:lnTo>
                    <a:pt x="535051" y="421004"/>
                  </a:lnTo>
                  <a:lnTo>
                    <a:pt x="547116" y="395223"/>
                  </a:lnTo>
                  <a:lnTo>
                    <a:pt x="553211" y="383031"/>
                  </a:lnTo>
                  <a:lnTo>
                    <a:pt x="557783" y="369315"/>
                  </a:lnTo>
                  <a:lnTo>
                    <a:pt x="566927" y="328294"/>
                  </a:lnTo>
                  <a:lnTo>
                    <a:pt x="569976" y="299465"/>
                  </a:lnTo>
                  <a:lnTo>
                    <a:pt x="569976" y="270509"/>
                  </a:lnTo>
                  <a:lnTo>
                    <a:pt x="566927" y="241680"/>
                  </a:lnTo>
                  <a:lnTo>
                    <a:pt x="554735" y="199516"/>
                  </a:lnTo>
                  <a:close/>
                </a:path>
                <a:path w="570230" h="570229">
                  <a:moveTo>
                    <a:pt x="378459" y="15239"/>
                  </a:moveTo>
                  <a:lnTo>
                    <a:pt x="299465" y="15239"/>
                  </a:lnTo>
                  <a:lnTo>
                    <a:pt x="326770" y="18287"/>
                  </a:lnTo>
                  <a:lnTo>
                    <a:pt x="338962" y="21335"/>
                  </a:lnTo>
                  <a:lnTo>
                    <a:pt x="378459" y="31876"/>
                  </a:lnTo>
                  <a:lnTo>
                    <a:pt x="401319" y="42544"/>
                  </a:lnTo>
                  <a:lnTo>
                    <a:pt x="413384" y="48640"/>
                  </a:lnTo>
                  <a:lnTo>
                    <a:pt x="455929" y="77469"/>
                  </a:lnTo>
                  <a:lnTo>
                    <a:pt x="492505" y="114045"/>
                  </a:lnTo>
                  <a:lnTo>
                    <a:pt x="521334" y="156590"/>
                  </a:lnTo>
                  <a:lnTo>
                    <a:pt x="542671" y="205231"/>
                  </a:lnTo>
                  <a:lnTo>
                    <a:pt x="551688" y="244728"/>
                  </a:lnTo>
                  <a:lnTo>
                    <a:pt x="553211" y="256920"/>
                  </a:lnTo>
                  <a:lnTo>
                    <a:pt x="553211" y="270509"/>
                  </a:lnTo>
                  <a:lnTo>
                    <a:pt x="554735" y="285749"/>
                  </a:lnTo>
                  <a:lnTo>
                    <a:pt x="554735" y="199516"/>
                  </a:lnTo>
                  <a:lnTo>
                    <a:pt x="547116" y="173227"/>
                  </a:lnTo>
                  <a:lnTo>
                    <a:pt x="521334" y="124586"/>
                  </a:lnTo>
                  <a:lnTo>
                    <a:pt x="486409" y="83565"/>
                  </a:lnTo>
                  <a:lnTo>
                    <a:pt x="443864" y="48640"/>
                  </a:lnTo>
                  <a:lnTo>
                    <a:pt x="408813" y="27304"/>
                  </a:lnTo>
                  <a:lnTo>
                    <a:pt x="395223" y="22859"/>
                  </a:lnTo>
                  <a:lnTo>
                    <a:pt x="383031" y="16763"/>
                  </a:lnTo>
                  <a:lnTo>
                    <a:pt x="378459" y="15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629151" y="5111497"/>
            <a:ext cx="6668770" cy="573405"/>
            <a:chOff x="1749551" y="5111496"/>
            <a:chExt cx="6668770" cy="573405"/>
          </a:xfrm>
        </p:grpSpPr>
        <p:sp>
          <p:nvSpPr>
            <p:cNvPr id="28" name="object 28"/>
            <p:cNvSpPr/>
            <p:nvPr/>
          </p:nvSpPr>
          <p:spPr>
            <a:xfrm>
              <a:off x="2036063" y="5120640"/>
              <a:ext cx="6373495" cy="554355"/>
            </a:xfrm>
            <a:custGeom>
              <a:avLst/>
              <a:gdLst/>
              <a:ahLst/>
              <a:cxnLst/>
              <a:rect l="l" t="t" r="r" b="b"/>
              <a:pathLst>
                <a:path w="6373495" h="554354">
                  <a:moveTo>
                    <a:pt x="6372987" y="0"/>
                  </a:moveTo>
                  <a:lnTo>
                    <a:pt x="277367" y="0"/>
                  </a:lnTo>
                  <a:lnTo>
                    <a:pt x="0" y="277114"/>
                  </a:lnTo>
                  <a:lnTo>
                    <a:pt x="277367" y="554228"/>
                  </a:lnTo>
                  <a:lnTo>
                    <a:pt x="6372987" y="554228"/>
                  </a:lnTo>
                  <a:lnTo>
                    <a:pt x="6372987" y="0"/>
                  </a:lnTo>
                  <a:close/>
                </a:path>
              </a:pathLst>
            </a:custGeom>
            <a:solidFill>
              <a:srgbClr val="DD9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26919" y="5111496"/>
              <a:ext cx="6391275" cy="573405"/>
            </a:xfrm>
            <a:custGeom>
              <a:avLst/>
              <a:gdLst/>
              <a:ahLst/>
              <a:cxnLst/>
              <a:rect l="l" t="t" r="r" b="b"/>
              <a:pathLst>
                <a:path w="6391275" h="573404">
                  <a:moveTo>
                    <a:pt x="6375908" y="0"/>
                  </a:moveTo>
                  <a:lnTo>
                    <a:pt x="281939" y="0"/>
                  </a:lnTo>
                  <a:lnTo>
                    <a:pt x="0" y="282701"/>
                  </a:lnTo>
                  <a:lnTo>
                    <a:pt x="0" y="288797"/>
                  </a:lnTo>
                  <a:lnTo>
                    <a:pt x="281939" y="571499"/>
                  </a:lnTo>
                  <a:lnTo>
                    <a:pt x="284988" y="573023"/>
                  </a:lnTo>
                  <a:lnTo>
                    <a:pt x="6388100" y="573023"/>
                  </a:lnTo>
                  <a:lnTo>
                    <a:pt x="6391148" y="568451"/>
                  </a:lnTo>
                  <a:lnTo>
                    <a:pt x="6391148" y="556259"/>
                  </a:lnTo>
                  <a:lnTo>
                    <a:pt x="289560" y="556259"/>
                  </a:lnTo>
                  <a:lnTo>
                    <a:pt x="19812" y="285749"/>
                  </a:lnTo>
                  <a:lnTo>
                    <a:pt x="289560" y="15239"/>
                  </a:lnTo>
                  <a:lnTo>
                    <a:pt x="6375908" y="15239"/>
                  </a:lnTo>
                  <a:lnTo>
                    <a:pt x="6375908" y="0"/>
                  </a:lnTo>
                  <a:close/>
                </a:path>
                <a:path w="6391275" h="573404">
                  <a:moveTo>
                    <a:pt x="6388100" y="0"/>
                  </a:moveTo>
                  <a:lnTo>
                    <a:pt x="6375908" y="0"/>
                  </a:lnTo>
                  <a:lnTo>
                    <a:pt x="6375908" y="556259"/>
                  </a:lnTo>
                  <a:lnTo>
                    <a:pt x="6391148" y="556259"/>
                  </a:lnTo>
                  <a:lnTo>
                    <a:pt x="6391148" y="3047"/>
                  </a:lnTo>
                  <a:lnTo>
                    <a:pt x="638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55647" y="5120640"/>
              <a:ext cx="558165" cy="554355"/>
            </a:xfrm>
            <a:custGeom>
              <a:avLst/>
              <a:gdLst/>
              <a:ahLst/>
              <a:cxnLst/>
              <a:rect l="l" t="t" r="r" b="b"/>
              <a:pathLst>
                <a:path w="558164" h="554354">
                  <a:moveTo>
                    <a:pt x="279654" y="0"/>
                  </a:moveTo>
                  <a:lnTo>
                    <a:pt x="234315" y="3556"/>
                  </a:lnTo>
                  <a:lnTo>
                    <a:pt x="191262" y="14097"/>
                  </a:lnTo>
                  <a:lnTo>
                    <a:pt x="151130" y="30861"/>
                  </a:lnTo>
                  <a:lnTo>
                    <a:pt x="114427" y="53340"/>
                  </a:lnTo>
                  <a:lnTo>
                    <a:pt x="81915" y="80899"/>
                  </a:lnTo>
                  <a:lnTo>
                    <a:pt x="53975" y="113157"/>
                  </a:lnTo>
                  <a:lnTo>
                    <a:pt x="31242" y="149352"/>
                  </a:lnTo>
                  <a:lnTo>
                    <a:pt x="14224" y="189230"/>
                  </a:lnTo>
                  <a:lnTo>
                    <a:pt x="3683" y="231902"/>
                  </a:lnTo>
                  <a:lnTo>
                    <a:pt x="0" y="277114"/>
                  </a:lnTo>
                  <a:lnTo>
                    <a:pt x="3683" y="322326"/>
                  </a:lnTo>
                  <a:lnTo>
                    <a:pt x="14224" y="364998"/>
                  </a:lnTo>
                  <a:lnTo>
                    <a:pt x="31242" y="404876"/>
                  </a:lnTo>
                  <a:lnTo>
                    <a:pt x="53975" y="441070"/>
                  </a:lnTo>
                  <a:lnTo>
                    <a:pt x="81915" y="473329"/>
                  </a:lnTo>
                  <a:lnTo>
                    <a:pt x="114427" y="500888"/>
                  </a:lnTo>
                  <a:lnTo>
                    <a:pt x="151130" y="523367"/>
                  </a:lnTo>
                  <a:lnTo>
                    <a:pt x="191262" y="540131"/>
                  </a:lnTo>
                  <a:lnTo>
                    <a:pt x="234315" y="550672"/>
                  </a:lnTo>
                  <a:lnTo>
                    <a:pt x="279654" y="554228"/>
                  </a:lnTo>
                  <a:lnTo>
                    <a:pt x="329438" y="549783"/>
                  </a:lnTo>
                  <a:lnTo>
                    <a:pt x="376428" y="536956"/>
                  </a:lnTo>
                  <a:lnTo>
                    <a:pt x="419735" y="516509"/>
                  </a:lnTo>
                  <a:lnTo>
                    <a:pt x="458597" y="489204"/>
                  </a:lnTo>
                  <a:lnTo>
                    <a:pt x="492125" y="455930"/>
                  </a:lnTo>
                  <a:lnTo>
                    <a:pt x="519557" y="417195"/>
                  </a:lnTo>
                  <a:lnTo>
                    <a:pt x="540385" y="374142"/>
                  </a:lnTo>
                  <a:lnTo>
                    <a:pt x="553339" y="327152"/>
                  </a:lnTo>
                  <a:lnTo>
                    <a:pt x="557784" y="277114"/>
                  </a:lnTo>
                  <a:lnTo>
                    <a:pt x="553339" y="227076"/>
                  </a:lnTo>
                  <a:lnTo>
                    <a:pt x="540385" y="180086"/>
                  </a:lnTo>
                  <a:lnTo>
                    <a:pt x="519557" y="136906"/>
                  </a:lnTo>
                  <a:lnTo>
                    <a:pt x="492125" y="98298"/>
                  </a:lnTo>
                  <a:lnTo>
                    <a:pt x="458597" y="64897"/>
                  </a:lnTo>
                  <a:lnTo>
                    <a:pt x="419735" y="37719"/>
                  </a:lnTo>
                  <a:lnTo>
                    <a:pt x="376428" y="17272"/>
                  </a:lnTo>
                  <a:lnTo>
                    <a:pt x="329438" y="4445"/>
                  </a:lnTo>
                  <a:lnTo>
                    <a:pt x="279654" y="0"/>
                  </a:lnTo>
                  <a:close/>
                </a:path>
              </a:pathLst>
            </a:custGeom>
            <a:solidFill>
              <a:srgbClr val="EDD2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9551" y="5111496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300990" y="571499"/>
                  </a:moveTo>
                  <a:lnTo>
                    <a:pt x="272034" y="571499"/>
                  </a:lnTo>
                  <a:lnTo>
                    <a:pt x="287274" y="573023"/>
                  </a:lnTo>
                  <a:lnTo>
                    <a:pt x="300990" y="571499"/>
                  </a:lnTo>
                  <a:close/>
                </a:path>
                <a:path w="573405" h="573404">
                  <a:moveTo>
                    <a:pt x="316357" y="0"/>
                  </a:moveTo>
                  <a:lnTo>
                    <a:pt x="256667" y="0"/>
                  </a:lnTo>
                  <a:lnTo>
                    <a:pt x="242951" y="3047"/>
                  </a:lnTo>
                  <a:lnTo>
                    <a:pt x="229235" y="4571"/>
                  </a:lnTo>
                  <a:lnTo>
                    <a:pt x="187960" y="16763"/>
                  </a:lnTo>
                  <a:lnTo>
                    <a:pt x="149733" y="33654"/>
                  </a:lnTo>
                  <a:lnTo>
                    <a:pt x="103886" y="65658"/>
                  </a:lnTo>
                  <a:lnTo>
                    <a:pt x="65659" y="103885"/>
                  </a:lnTo>
                  <a:lnTo>
                    <a:pt x="35179" y="149732"/>
                  </a:lnTo>
                  <a:lnTo>
                    <a:pt x="16764" y="187959"/>
                  </a:lnTo>
                  <a:lnTo>
                    <a:pt x="13716" y="200151"/>
                  </a:lnTo>
                  <a:lnTo>
                    <a:pt x="9144" y="213867"/>
                  </a:lnTo>
                  <a:lnTo>
                    <a:pt x="6096" y="227710"/>
                  </a:lnTo>
                  <a:lnTo>
                    <a:pt x="3048" y="242950"/>
                  </a:lnTo>
                  <a:lnTo>
                    <a:pt x="0" y="272033"/>
                  </a:lnTo>
                  <a:lnTo>
                    <a:pt x="0" y="300989"/>
                  </a:lnTo>
                  <a:lnTo>
                    <a:pt x="18288" y="385063"/>
                  </a:lnTo>
                  <a:lnTo>
                    <a:pt x="35179" y="423290"/>
                  </a:lnTo>
                  <a:lnTo>
                    <a:pt x="65659" y="469137"/>
                  </a:lnTo>
                  <a:lnTo>
                    <a:pt x="105410" y="507364"/>
                  </a:lnTo>
                  <a:lnTo>
                    <a:pt x="149733" y="537844"/>
                  </a:lnTo>
                  <a:lnTo>
                    <a:pt x="163449" y="543940"/>
                  </a:lnTo>
                  <a:lnTo>
                    <a:pt x="175768" y="550163"/>
                  </a:lnTo>
                  <a:lnTo>
                    <a:pt x="187960" y="554735"/>
                  </a:lnTo>
                  <a:lnTo>
                    <a:pt x="215519" y="563879"/>
                  </a:lnTo>
                  <a:lnTo>
                    <a:pt x="229235" y="566927"/>
                  </a:lnTo>
                  <a:lnTo>
                    <a:pt x="242951" y="568451"/>
                  </a:lnTo>
                  <a:lnTo>
                    <a:pt x="258191" y="571499"/>
                  </a:lnTo>
                  <a:lnTo>
                    <a:pt x="316357" y="571499"/>
                  </a:lnTo>
                  <a:lnTo>
                    <a:pt x="330073" y="568451"/>
                  </a:lnTo>
                  <a:lnTo>
                    <a:pt x="345313" y="566927"/>
                  </a:lnTo>
                  <a:lnTo>
                    <a:pt x="359156" y="563879"/>
                  </a:lnTo>
                  <a:lnTo>
                    <a:pt x="372872" y="559307"/>
                  </a:lnTo>
                  <a:lnTo>
                    <a:pt x="381000" y="556259"/>
                  </a:lnTo>
                  <a:lnTo>
                    <a:pt x="272034" y="556259"/>
                  </a:lnTo>
                  <a:lnTo>
                    <a:pt x="232283" y="551687"/>
                  </a:lnTo>
                  <a:lnTo>
                    <a:pt x="218567" y="548512"/>
                  </a:lnTo>
                  <a:lnTo>
                    <a:pt x="206248" y="543940"/>
                  </a:lnTo>
                  <a:lnTo>
                    <a:pt x="194056" y="540892"/>
                  </a:lnTo>
                  <a:lnTo>
                    <a:pt x="181864" y="534796"/>
                  </a:lnTo>
                  <a:lnTo>
                    <a:pt x="169672" y="530224"/>
                  </a:lnTo>
                  <a:lnTo>
                    <a:pt x="134493" y="510412"/>
                  </a:lnTo>
                  <a:lnTo>
                    <a:pt x="94742" y="476757"/>
                  </a:lnTo>
                  <a:lnTo>
                    <a:pt x="62611" y="437006"/>
                  </a:lnTo>
                  <a:lnTo>
                    <a:pt x="42799" y="403351"/>
                  </a:lnTo>
                  <a:lnTo>
                    <a:pt x="27559" y="366775"/>
                  </a:lnTo>
                  <a:lnTo>
                    <a:pt x="24511" y="352932"/>
                  </a:lnTo>
                  <a:lnTo>
                    <a:pt x="21336" y="340740"/>
                  </a:lnTo>
                  <a:lnTo>
                    <a:pt x="18288" y="327024"/>
                  </a:lnTo>
                  <a:lnTo>
                    <a:pt x="16764" y="313308"/>
                  </a:lnTo>
                  <a:lnTo>
                    <a:pt x="16764" y="299465"/>
                  </a:lnTo>
                  <a:lnTo>
                    <a:pt x="15240" y="285749"/>
                  </a:lnTo>
                  <a:lnTo>
                    <a:pt x="16764" y="272033"/>
                  </a:lnTo>
                  <a:lnTo>
                    <a:pt x="16764" y="258190"/>
                  </a:lnTo>
                  <a:lnTo>
                    <a:pt x="19812" y="244474"/>
                  </a:lnTo>
                  <a:lnTo>
                    <a:pt x="21336" y="230758"/>
                  </a:lnTo>
                  <a:lnTo>
                    <a:pt x="24511" y="218566"/>
                  </a:lnTo>
                  <a:lnTo>
                    <a:pt x="27559" y="204723"/>
                  </a:lnTo>
                  <a:lnTo>
                    <a:pt x="48895" y="157352"/>
                  </a:lnTo>
                  <a:lnTo>
                    <a:pt x="77978" y="113029"/>
                  </a:lnTo>
                  <a:lnTo>
                    <a:pt x="136017" y="61086"/>
                  </a:lnTo>
                  <a:lnTo>
                    <a:pt x="169672" y="41274"/>
                  </a:lnTo>
                  <a:lnTo>
                    <a:pt x="232283" y="19811"/>
                  </a:lnTo>
                  <a:lnTo>
                    <a:pt x="273558" y="15239"/>
                  </a:lnTo>
                  <a:lnTo>
                    <a:pt x="380492" y="15239"/>
                  </a:lnTo>
                  <a:lnTo>
                    <a:pt x="343789" y="4571"/>
                  </a:lnTo>
                  <a:lnTo>
                    <a:pt x="330073" y="3047"/>
                  </a:lnTo>
                  <a:lnTo>
                    <a:pt x="316357" y="0"/>
                  </a:lnTo>
                  <a:close/>
                </a:path>
                <a:path w="573405" h="573404">
                  <a:moveTo>
                    <a:pt x="557784" y="191007"/>
                  </a:moveTo>
                  <a:lnTo>
                    <a:pt x="557784" y="299465"/>
                  </a:lnTo>
                  <a:lnTo>
                    <a:pt x="554736" y="327024"/>
                  </a:lnTo>
                  <a:lnTo>
                    <a:pt x="551688" y="340740"/>
                  </a:lnTo>
                  <a:lnTo>
                    <a:pt x="548513" y="352932"/>
                  </a:lnTo>
                  <a:lnTo>
                    <a:pt x="545465" y="366775"/>
                  </a:lnTo>
                  <a:lnTo>
                    <a:pt x="536321" y="391159"/>
                  </a:lnTo>
                  <a:lnTo>
                    <a:pt x="530225" y="403351"/>
                  </a:lnTo>
                  <a:lnTo>
                    <a:pt x="525653" y="415670"/>
                  </a:lnTo>
                  <a:lnTo>
                    <a:pt x="495046" y="458469"/>
                  </a:lnTo>
                  <a:lnTo>
                    <a:pt x="458470" y="495045"/>
                  </a:lnTo>
                  <a:lnTo>
                    <a:pt x="415671" y="524128"/>
                  </a:lnTo>
                  <a:lnTo>
                    <a:pt x="378968" y="540892"/>
                  </a:lnTo>
                  <a:lnTo>
                    <a:pt x="366776" y="543940"/>
                  </a:lnTo>
                  <a:lnTo>
                    <a:pt x="354457" y="548512"/>
                  </a:lnTo>
                  <a:lnTo>
                    <a:pt x="340741" y="551687"/>
                  </a:lnTo>
                  <a:lnTo>
                    <a:pt x="300990" y="556259"/>
                  </a:lnTo>
                  <a:lnTo>
                    <a:pt x="381000" y="556259"/>
                  </a:lnTo>
                  <a:lnTo>
                    <a:pt x="447675" y="522604"/>
                  </a:lnTo>
                  <a:lnTo>
                    <a:pt x="488950" y="488949"/>
                  </a:lnTo>
                  <a:lnTo>
                    <a:pt x="524129" y="446150"/>
                  </a:lnTo>
                  <a:lnTo>
                    <a:pt x="551688" y="397255"/>
                  </a:lnTo>
                  <a:lnTo>
                    <a:pt x="556260" y="383539"/>
                  </a:lnTo>
                  <a:lnTo>
                    <a:pt x="560832" y="371347"/>
                  </a:lnTo>
                  <a:lnTo>
                    <a:pt x="569976" y="330072"/>
                  </a:lnTo>
                  <a:lnTo>
                    <a:pt x="573024" y="300989"/>
                  </a:lnTo>
                  <a:lnTo>
                    <a:pt x="573024" y="270509"/>
                  </a:lnTo>
                  <a:lnTo>
                    <a:pt x="569976" y="241426"/>
                  </a:lnTo>
                  <a:lnTo>
                    <a:pt x="560832" y="200151"/>
                  </a:lnTo>
                  <a:lnTo>
                    <a:pt x="557784" y="191007"/>
                  </a:lnTo>
                  <a:close/>
                </a:path>
                <a:path w="573405" h="573404">
                  <a:moveTo>
                    <a:pt x="380492" y="15239"/>
                  </a:moveTo>
                  <a:lnTo>
                    <a:pt x="300990" y="15239"/>
                  </a:lnTo>
                  <a:lnTo>
                    <a:pt x="368300" y="27558"/>
                  </a:lnTo>
                  <a:lnTo>
                    <a:pt x="415671" y="47370"/>
                  </a:lnTo>
                  <a:lnTo>
                    <a:pt x="459994" y="76453"/>
                  </a:lnTo>
                  <a:lnTo>
                    <a:pt x="496570" y="114553"/>
                  </a:lnTo>
                  <a:lnTo>
                    <a:pt x="525653" y="157352"/>
                  </a:lnTo>
                  <a:lnTo>
                    <a:pt x="540893" y="192531"/>
                  </a:lnTo>
                  <a:lnTo>
                    <a:pt x="551688" y="230758"/>
                  </a:lnTo>
                  <a:lnTo>
                    <a:pt x="557784" y="272033"/>
                  </a:lnTo>
                  <a:lnTo>
                    <a:pt x="557784" y="191007"/>
                  </a:lnTo>
                  <a:lnTo>
                    <a:pt x="556260" y="186435"/>
                  </a:lnTo>
                  <a:lnTo>
                    <a:pt x="550164" y="174243"/>
                  </a:lnTo>
                  <a:lnTo>
                    <a:pt x="539369" y="148208"/>
                  </a:lnTo>
                  <a:lnTo>
                    <a:pt x="507365" y="103885"/>
                  </a:lnTo>
                  <a:lnTo>
                    <a:pt x="469138" y="64134"/>
                  </a:lnTo>
                  <a:lnTo>
                    <a:pt x="423291" y="33654"/>
                  </a:lnTo>
                  <a:lnTo>
                    <a:pt x="380492" y="15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3906521" y="5830824"/>
            <a:ext cx="6391275" cy="573405"/>
            <a:chOff x="2026920" y="5830823"/>
            <a:chExt cx="6391275" cy="573405"/>
          </a:xfrm>
        </p:grpSpPr>
        <p:sp>
          <p:nvSpPr>
            <p:cNvPr id="33" name="object 33"/>
            <p:cNvSpPr/>
            <p:nvPr/>
          </p:nvSpPr>
          <p:spPr>
            <a:xfrm>
              <a:off x="2036064" y="5839967"/>
              <a:ext cx="6373495" cy="554990"/>
            </a:xfrm>
            <a:custGeom>
              <a:avLst/>
              <a:gdLst/>
              <a:ahLst/>
              <a:cxnLst/>
              <a:rect l="l" t="t" r="r" b="b"/>
              <a:pathLst>
                <a:path w="6373495" h="554989">
                  <a:moveTo>
                    <a:pt x="6372987" y="0"/>
                  </a:moveTo>
                  <a:lnTo>
                    <a:pt x="277367" y="0"/>
                  </a:lnTo>
                  <a:lnTo>
                    <a:pt x="0" y="278129"/>
                  </a:lnTo>
                  <a:lnTo>
                    <a:pt x="277367" y="554735"/>
                  </a:lnTo>
                  <a:lnTo>
                    <a:pt x="6372987" y="554735"/>
                  </a:lnTo>
                  <a:lnTo>
                    <a:pt x="6372987" y="0"/>
                  </a:lnTo>
                  <a:close/>
                </a:path>
              </a:pathLst>
            </a:custGeom>
            <a:solidFill>
              <a:srgbClr val="50BB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26920" y="5830823"/>
              <a:ext cx="6391275" cy="573405"/>
            </a:xfrm>
            <a:custGeom>
              <a:avLst/>
              <a:gdLst/>
              <a:ahLst/>
              <a:cxnLst/>
              <a:rect l="l" t="t" r="r" b="b"/>
              <a:pathLst>
                <a:path w="6391275" h="573404">
                  <a:moveTo>
                    <a:pt x="6375908" y="0"/>
                  </a:moveTo>
                  <a:lnTo>
                    <a:pt x="284988" y="0"/>
                  </a:lnTo>
                  <a:lnTo>
                    <a:pt x="281939" y="1524"/>
                  </a:lnTo>
                  <a:lnTo>
                    <a:pt x="0" y="284226"/>
                  </a:lnTo>
                  <a:lnTo>
                    <a:pt x="0" y="288798"/>
                  </a:lnTo>
                  <a:lnTo>
                    <a:pt x="281939" y="573024"/>
                  </a:lnTo>
                  <a:lnTo>
                    <a:pt x="6388100" y="573024"/>
                  </a:lnTo>
                  <a:lnTo>
                    <a:pt x="6391148" y="569976"/>
                  </a:lnTo>
                  <a:lnTo>
                    <a:pt x="6391148" y="557784"/>
                  </a:lnTo>
                  <a:lnTo>
                    <a:pt x="291084" y="557784"/>
                  </a:lnTo>
                  <a:lnTo>
                    <a:pt x="19050" y="286512"/>
                  </a:lnTo>
                  <a:lnTo>
                    <a:pt x="291084" y="15240"/>
                  </a:lnTo>
                  <a:lnTo>
                    <a:pt x="6375908" y="15240"/>
                  </a:lnTo>
                  <a:lnTo>
                    <a:pt x="6375908" y="0"/>
                  </a:lnTo>
                  <a:close/>
                </a:path>
                <a:path w="6391275" h="573404">
                  <a:moveTo>
                    <a:pt x="6388100" y="0"/>
                  </a:moveTo>
                  <a:lnTo>
                    <a:pt x="6375908" y="0"/>
                  </a:lnTo>
                  <a:lnTo>
                    <a:pt x="6375908" y="557784"/>
                  </a:lnTo>
                  <a:lnTo>
                    <a:pt x="6391148" y="557784"/>
                  </a:lnTo>
                  <a:lnTo>
                    <a:pt x="6391148" y="3048"/>
                  </a:lnTo>
                  <a:lnTo>
                    <a:pt x="638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421377" y="4549902"/>
            <a:ext cx="55918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Simplicity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sz="1200" spc="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art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maximizing</a:t>
            </a:r>
            <a:r>
              <a:rPr sz="12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amount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2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done</a:t>
            </a:r>
            <a:r>
              <a:rPr sz="12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—</a:t>
            </a:r>
            <a:r>
              <a:rPr sz="1200" spc="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essential.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64050" y="5203064"/>
            <a:ext cx="5576570" cy="112331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259"/>
              </a:spcBef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best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architectures,</a:t>
            </a:r>
            <a:r>
              <a:rPr sz="12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requirements,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designs</a:t>
            </a:r>
            <a:r>
              <a:rPr sz="12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emerge</a:t>
            </a:r>
            <a:r>
              <a:rPr sz="12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2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self-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organizing teams.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spcBef>
                <a:spcPts val="300"/>
              </a:spcBef>
            </a:pPr>
            <a:endParaRPr sz="1200">
              <a:latin typeface="Trebuchet MS"/>
              <a:cs typeface="Trebuchet MS"/>
            </a:endParaRPr>
          </a:p>
          <a:p>
            <a:pPr marL="94615" marR="85090" algn="ctr">
              <a:lnSpc>
                <a:spcPts val="1420"/>
              </a:lnSpc>
            </a:pP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regular</a:t>
            </a:r>
            <a:r>
              <a:rPr sz="12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intervals,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12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reflects</a:t>
            </a:r>
            <a:r>
              <a:rPr sz="12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2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12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2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55" dirty="0">
                <a:solidFill>
                  <a:srgbClr val="FFFFFF"/>
                </a:solidFill>
                <a:latin typeface="Trebuchet MS"/>
                <a:cs typeface="Trebuchet MS"/>
              </a:rPr>
              <a:t>become</a:t>
            </a:r>
            <a:r>
              <a:rPr sz="12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12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Trebuchet MS"/>
                <a:cs typeface="Trebuchet MS"/>
              </a:rPr>
              <a:t>effective,</a:t>
            </a:r>
            <a:r>
              <a:rPr sz="1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then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tunes</a:t>
            </a:r>
            <a:r>
              <a:rPr sz="12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2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adjusts</a:t>
            </a:r>
            <a:r>
              <a:rPr sz="12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12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FFFFFF"/>
                </a:solidFill>
                <a:latin typeface="Trebuchet MS"/>
                <a:cs typeface="Trebuchet MS"/>
              </a:rPr>
              <a:t>behavior</a:t>
            </a:r>
            <a:r>
              <a:rPr sz="12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rebuchet MS"/>
                <a:cs typeface="Trebuchet MS"/>
              </a:rPr>
              <a:t>accordingly.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629152" y="5830824"/>
            <a:ext cx="573405" cy="573405"/>
            <a:chOff x="1749551" y="5830823"/>
            <a:chExt cx="573405" cy="573405"/>
          </a:xfrm>
        </p:grpSpPr>
        <p:sp>
          <p:nvSpPr>
            <p:cNvPr id="38" name="object 38"/>
            <p:cNvSpPr/>
            <p:nvPr/>
          </p:nvSpPr>
          <p:spPr>
            <a:xfrm>
              <a:off x="1755647" y="5839967"/>
              <a:ext cx="558165" cy="554990"/>
            </a:xfrm>
            <a:custGeom>
              <a:avLst/>
              <a:gdLst/>
              <a:ahLst/>
              <a:cxnLst/>
              <a:rect l="l" t="t" r="r" b="b"/>
              <a:pathLst>
                <a:path w="558164" h="554989">
                  <a:moveTo>
                    <a:pt x="279654" y="0"/>
                  </a:moveTo>
                  <a:lnTo>
                    <a:pt x="234315" y="3682"/>
                  </a:lnTo>
                  <a:lnTo>
                    <a:pt x="191262" y="14223"/>
                  </a:lnTo>
                  <a:lnTo>
                    <a:pt x="151130" y="30987"/>
                  </a:lnTo>
                  <a:lnTo>
                    <a:pt x="114427" y="53720"/>
                  </a:lnTo>
                  <a:lnTo>
                    <a:pt x="81915" y="81406"/>
                  </a:lnTo>
                  <a:lnTo>
                    <a:pt x="53975" y="113918"/>
                  </a:lnTo>
                  <a:lnTo>
                    <a:pt x="31242" y="150367"/>
                  </a:lnTo>
                  <a:lnTo>
                    <a:pt x="14224" y="190245"/>
                  </a:lnTo>
                  <a:lnTo>
                    <a:pt x="3683" y="233044"/>
                  </a:lnTo>
                  <a:lnTo>
                    <a:pt x="0" y="278129"/>
                  </a:lnTo>
                  <a:lnTo>
                    <a:pt x="3683" y="322833"/>
                  </a:lnTo>
                  <a:lnTo>
                    <a:pt x="14224" y="365251"/>
                  </a:lnTo>
                  <a:lnTo>
                    <a:pt x="31242" y="404875"/>
                  </a:lnTo>
                  <a:lnTo>
                    <a:pt x="53975" y="441070"/>
                  </a:lnTo>
                  <a:lnTo>
                    <a:pt x="81915" y="473455"/>
                  </a:lnTo>
                  <a:lnTo>
                    <a:pt x="114427" y="501141"/>
                  </a:lnTo>
                  <a:lnTo>
                    <a:pt x="151130" y="523747"/>
                  </a:lnTo>
                  <a:lnTo>
                    <a:pt x="191262" y="540511"/>
                  </a:lnTo>
                  <a:lnTo>
                    <a:pt x="234315" y="551052"/>
                  </a:lnTo>
                  <a:lnTo>
                    <a:pt x="279654" y="554735"/>
                  </a:lnTo>
                  <a:lnTo>
                    <a:pt x="329438" y="550290"/>
                  </a:lnTo>
                  <a:lnTo>
                    <a:pt x="376428" y="537336"/>
                  </a:lnTo>
                  <a:lnTo>
                    <a:pt x="419735" y="516762"/>
                  </a:lnTo>
                  <a:lnTo>
                    <a:pt x="458597" y="489330"/>
                  </a:lnTo>
                  <a:lnTo>
                    <a:pt x="492125" y="456056"/>
                  </a:lnTo>
                  <a:lnTo>
                    <a:pt x="519557" y="417448"/>
                  </a:lnTo>
                  <a:lnTo>
                    <a:pt x="540385" y="374395"/>
                  </a:lnTo>
                  <a:lnTo>
                    <a:pt x="553339" y="327659"/>
                  </a:lnTo>
                  <a:lnTo>
                    <a:pt x="557784" y="278129"/>
                  </a:lnTo>
                  <a:lnTo>
                    <a:pt x="554101" y="233044"/>
                  </a:lnTo>
                  <a:lnTo>
                    <a:pt x="543560" y="190245"/>
                  </a:lnTo>
                  <a:lnTo>
                    <a:pt x="526542" y="150367"/>
                  </a:lnTo>
                  <a:lnTo>
                    <a:pt x="503936" y="113918"/>
                  </a:lnTo>
                  <a:lnTo>
                    <a:pt x="475996" y="81406"/>
                  </a:lnTo>
                  <a:lnTo>
                    <a:pt x="443611" y="53720"/>
                  </a:lnTo>
                  <a:lnTo>
                    <a:pt x="407162" y="30987"/>
                  </a:lnTo>
                  <a:lnTo>
                    <a:pt x="367284" y="14223"/>
                  </a:lnTo>
                  <a:lnTo>
                    <a:pt x="324612" y="3682"/>
                  </a:lnTo>
                  <a:lnTo>
                    <a:pt x="279654" y="0"/>
                  </a:lnTo>
                  <a:close/>
                </a:path>
              </a:pathLst>
            </a:custGeom>
            <a:solidFill>
              <a:srgbClr val="C1E0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49551" y="5830823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4">
                  <a:moveTo>
                    <a:pt x="300990" y="0"/>
                  </a:moveTo>
                  <a:lnTo>
                    <a:pt x="272034" y="0"/>
                  </a:lnTo>
                  <a:lnTo>
                    <a:pt x="215519" y="9143"/>
                  </a:lnTo>
                  <a:lnTo>
                    <a:pt x="161925" y="29082"/>
                  </a:lnTo>
                  <a:lnTo>
                    <a:pt x="126873" y="48894"/>
                  </a:lnTo>
                  <a:lnTo>
                    <a:pt x="84074" y="84073"/>
                  </a:lnTo>
                  <a:lnTo>
                    <a:pt x="48895" y="126872"/>
                  </a:lnTo>
                  <a:lnTo>
                    <a:pt x="29083" y="163448"/>
                  </a:lnTo>
                  <a:lnTo>
                    <a:pt x="13716" y="201675"/>
                  </a:lnTo>
                  <a:lnTo>
                    <a:pt x="9144" y="215518"/>
                  </a:lnTo>
                  <a:lnTo>
                    <a:pt x="3048" y="242950"/>
                  </a:lnTo>
                  <a:lnTo>
                    <a:pt x="0" y="272033"/>
                  </a:lnTo>
                  <a:lnTo>
                    <a:pt x="0" y="300989"/>
                  </a:lnTo>
                  <a:lnTo>
                    <a:pt x="13716" y="372871"/>
                  </a:lnTo>
                  <a:lnTo>
                    <a:pt x="35179" y="423290"/>
                  </a:lnTo>
                  <a:lnTo>
                    <a:pt x="65659" y="469137"/>
                  </a:lnTo>
                  <a:lnTo>
                    <a:pt x="105410" y="508888"/>
                  </a:lnTo>
                  <a:lnTo>
                    <a:pt x="149733" y="539368"/>
                  </a:lnTo>
                  <a:lnTo>
                    <a:pt x="163449" y="545464"/>
                  </a:lnTo>
                  <a:lnTo>
                    <a:pt x="175768" y="551687"/>
                  </a:lnTo>
                  <a:lnTo>
                    <a:pt x="187960" y="556259"/>
                  </a:lnTo>
                  <a:lnTo>
                    <a:pt x="201676" y="560831"/>
                  </a:lnTo>
                  <a:lnTo>
                    <a:pt x="215519" y="563879"/>
                  </a:lnTo>
                  <a:lnTo>
                    <a:pt x="229235" y="568451"/>
                  </a:lnTo>
                  <a:lnTo>
                    <a:pt x="272034" y="573023"/>
                  </a:lnTo>
                  <a:lnTo>
                    <a:pt x="300990" y="573023"/>
                  </a:lnTo>
                  <a:lnTo>
                    <a:pt x="330073" y="569975"/>
                  </a:lnTo>
                  <a:lnTo>
                    <a:pt x="345313" y="566927"/>
                  </a:lnTo>
                  <a:lnTo>
                    <a:pt x="372872" y="560831"/>
                  </a:lnTo>
                  <a:lnTo>
                    <a:pt x="381000" y="557783"/>
                  </a:lnTo>
                  <a:lnTo>
                    <a:pt x="272034" y="557783"/>
                  </a:lnTo>
                  <a:lnTo>
                    <a:pt x="218567" y="548512"/>
                  </a:lnTo>
                  <a:lnTo>
                    <a:pt x="181864" y="536320"/>
                  </a:lnTo>
                  <a:lnTo>
                    <a:pt x="134493" y="511936"/>
                  </a:lnTo>
                  <a:lnTo>
                    <a:pt x="77978" y="458469"/>
                  </a:lnTo>
                  <a:lnTo>
                    <a:pt x="48895" y="415670"/>
                  </a:lnTo>
                  <a:lnTo>
                    <a:pt x="42799" y="403351"/>
                  </a:lnTo>
                  <a:lnTo>
                    <a:pt x="36703" y="392683"/>
                  </a:lnTo>
                  <a:lnTo>
                    <a:pt x="32131" y="380491"/>
                  </a:lnTo>
                  <a:lnTo>
                    <a:pt x="27559" y="366775"/>
                  </a:lnTo>
                  <a:lnTo>
                    <a:pt x="24511" y="354456"/>
                  </a:lnTo>
                  <a:lnTo>
                    <a:pt x="21336" y="340740"/>
                  </a:lnTo>
                  <a:lnTo>
                    <a:pt x="18288" y="328548"/>
                  </a:lnTo>
                  <a:lnTo>
                    <a:pt x="16764" y="314832"/>
                  </a:lnTo>
                  <a:lnTo>
                    <a:pt x="16764" y="300989"/>
                  </a:lnTo>
                  <a:lnTo>
                    <a:pt x="15240" y="287273"/>
                  </a:lnTo>
                  <a:lnTo>
                    <a:pt x="16764" y="273557"/>
                  </a:lnTo>
                  <a:lnTo>
                    <a:pt x="16764" y="258190"/>
                  </a:lnTo>
                  <a:lnTo>
                    <a:pt x="19812" y="245998"/>
                  </a:lnTo>
                  <a:lnTo>
                    <a:pt x="36703" y="181863"/>
                  </a:lnTo>
                  <a:lnTo>
                    <a:pt x="62611" y="134492"/>
                  </a:lnTo>
                  <a:lnTo>
                    <a:pt x="96266" y="94741"/>
                  </a:lnTo>
                  <a:lnTo>
                    <a:pt x="136017" y="62610"/>
                  </a:lnTo>
                  <a:lnTo>
                    <a:pt x="181864" y="36702"/>
                  </a:lnTo>
                  <a:lnTo>
                    <a:pt x="220091" y="24510"/>
                  </a:lnTo>
                  <a:lnTo>
                    <a:pt x="245999" y="19811"/>
                  </a:lnTo>
                  <a:lnTo>
                    <a:pt x="259715" y="16763"/>
                  </a:lnTo>
                  <a:lnTo>
                    <a:pt x="273558" y="16763"/>
                  </a:lnTo>
                  <a:lnTo>
                    <a:pt x="287274" y="15239"/>
                  </a:lnTo>
                  <a:lnTo>
                    <a:pt x="378206" y="15239"/>
                  </a:lnTo>
                  <a:lnTo>
                    <a:pt x="371348" y="13715"/>
                  </a:lnTo>
                  <a:lnTo>
                    <a:pt x="357505" y="9143"/>
                  </a:lnTo>
                  <a:lnTo>
                    <a:pt x="330073" y="3047"/>
                  </a:lnTo>
                  <a:lnTo>
                    <a:pt x="300990" y="0"/>
                  </a:lnTo>
                  <a:close/>
                </a:path>
                <a:path w="573405" h="573404">
                  <a:moveTo>
                    <a:pt x="557784" y="192531"/>
                  </a:moveTo>
                  <a:lnTo>
                    <a:pt x="557784" y="300989"/>
                  </a:lnTo>
                  <a:lnTo>
                    <a:pt x="554736" y="328548"/>
                  </a:lnTo>
                  <a:lnTo>
                    <a:pt x="551688" y="342264"/>
                  </a:lnTo>
                  <a:lnTo>
                    <a:pt x="548513" y="354456"/>
                  </a:lnTo>
                  <a:lnTo>
                    <a:pt x="545465" y="368299"/>
                  </a:lnTo>
                  <a:lnTo>
                    <a:pt x="530225" y="404875"/>
                  </a:lnTo>
                  <a:lnTo>
                    <a:pt x="511937" y="438530"/>
                  </a:lnTo>
                  <a:lnTo>
                    <a:pt x="478282" y="478281"/>
                  </a:lnTo>
                  <a:lnTo>
                    <a:pt x="438531" y="511936"/>
                  </a:lnTo>
                  <a:lnTo>
                    <a:pt x="392684" y="536320"/>
                  </a:lnTo>
                  <a:lnTo>
                    <a:pt x="378968" y="540892"/>
                  </a:lnTo>
                  <a:lnTo>
                    <a:pt x="366776" y="545464"/>
                  </a:lnTo>
                  <a:lnTo>
                    <a:pt x="354457" y="548512"/>
                  </a:lnTo>
                  <a:lnTo>
                    <a:pt x="340741" y="551687"/>
                  </a:lnTo>
                  <a:lnTo>
                    <a:pt x="328549" y="554735"/>
                  </a:lnTo>
                  <a:lnTo>
                    <a:pt x="300990" y="557783"/>
                  </a:lnTo>
                  <a:lnTo>
                    <a:pt x="381000" y="557783"/>
                  </a:lnTo>
                  <a:lnTo>
                    <a:pt x="423291" y="539368"/>
                  </a:lnTo>
                  <a:lnTo>
                    <a:pt x="469138" y="507364"/>
                  </a:lnTo>
                  <a:lnTo>
                    <a:pt x="508889" y="469137"/>
                  </a:lnTo>
                  <a:lnTo>
                    <a:pt x="539369" y="423290"/>
                  </a:lnTo>
                  <a:lnTo>
                    <a:pt x="560832" y="371347"/>
                  </a:lnTo>
                  <a:lnTo>
                    <a:pt x="573024" y="300989"/>
                  </a:lnTo>
                  <a:lnTo>
                    <a:pt x="573024" y="272033"/>
                  </a:lnTo>
                  <a:lnTo>
                    <a:pt x="569976" y="242950"/>
                  </a:lnTo>
                  <a:lnTo>
                    <a:pt x="560832" y="201675"/>
                  </a:lnTo>
                  <a:lnTo>
                    <a:pt x="557784" y="192531"/>
                  </a:lnTo>
                  <a:close/>
                </a:path>
                <a:path w="573405" h="573404">
                  <a:moveTo>
                    <a:pt x="378206" y="15239"/>
                  </a:moveTo>
                  <a:lnTo>
                    <a:pt x="287274" y="15239"/>
                  </a:lnTo>
                  <a:lnTo>
                    <a:pt x="300990" y="16763"/>
                  </a:lnTo>
                  <a:lnTo>
                    <a:pt x="314833" y="16763"/>
                  </a:lnTo>
                  <a:lnTo>
                    <a:pt x="328549" y="19811"/>
                  </a:lnTo>
                  <a:lnTo>
                    <a:pt x="342265" y="21335"/>
                  </a:lnTo>
                  <a:lnTo>
                    <a:pt x="354457" y="24510"/>
                  </a:lnTo>
                  <a:lnTo>
                    <a:pt x="368300" y="27558"/>
                  </a:lnTo>
                  <a:lnTo>
                    <a:pt x="415671" y="48894"/>
                  </a:lnTo>
                  <a:lnTo>
                    <a:pt x="459994" y="77977"/>
                  </a:lnTo>
                  <a:lnTo>
                    <a:pt x="511937" y="136016"/>
                  </a:lnTo>
                  <a:lnTo>
                    <a:pt x="531749" y="169671"/>
                  </a:lnTo>
                  <a:lnTo>
                    <a:pt x="545465" y="206247"/>
                  </a:lnTo>
                  <a:lnTo>
                    <a:pt x="548513" y="220090"/>
                  </a:lnTo>
                  <a:lnTo>
                    <a:pt x="551688" y="232282"/>
                  </a:lnTo>
                  <a:lnTo>
                    <a:pt x="554736" y="245998"/>
                  </a:lnTo>
                  <a:lnTo>
                    <a:pt x="557784" y="273557"/>
                  </a:lnTo>
                  <a:lnTo>
                    <a:pt x="557784" y="192531"/>
                  </a:lnTo>
                  <a:lnTo>
                    <a:pt x="556260" y="187959"/>
                  </a:lnTo>
                  <a:lnTo>
                    <a:pt x="550164" y="175767"/>
                  </a:lnTo>
                  <a:lnTo>
                    <a:pt x="539369" y="149732"/>
                  </a:lnTo>
                  <a:lnTo>
                    <a:pt x="507365" y="103885"/>
                  </a:lnTo>
                  <a:lnTo>
                    <a:pt x="469138" y="65658"/>
                  </a:lnTo>
                  <a:lnTo>
                    <a:pt x="423291" y="35178"/>
                  </a:lnTo>
                  <a:lnTo>
                    <a:pt x="378206" y="15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Title 37">
            <a:extLst>
              <a:ext uri="{FF2B5EF4-FFF2-40B4-BE49-F238E27FC236}">
                <a16:creationId xmlns:a16="http://schemas.microsoft.com/office/drawing/2014/main" id="{5B8A083A-2E4A-8F5D-01B7-0A46145AB6C2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12 Agile principles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659376" y="3112008"/>
            <a:ext cx="5699760" cy="2877185"/>
            <a:chOff x="2779776" y="3112007"/>
            <a:chExt cx="5699760" cy="2877185"/>
          </a:xfrm>
        </p:grpSpPr>
        <p:sp>
          <p:nvSpPr>
            <p:cNvPr id="4" name="object 4"/>
            <p:cNvSpPr/>
            <p:nvPr/>
          </p:nvSpPr>
          <p:spPr>
            <a:xfrm>
              <a:off x="2785872" y="3121151"/>
              <a:ext cx="5684520" cy="2861945"/>
            </a:xfrm>
            <a:custGeom>
              <a:avLst/>
              <a:gdLst/>
              <a:ahLst/>
              <a:cxnLst/>
              <a:rect l="l" t="t" r="r" b="b"/>
              <a:pathLst>
                <a:path w="5684520" h="2861945">
                  <a:moveTo>
                    <a:pt x="5684393" y="0"/>
                  </a:moveTo>
                  <a:lnTo>
                    <a:pt x="1430527" y="0"/>
                  </a:lnTo>
                  <a:lnTo>
                    <a:pt x="0" y="1430782"/>
                  </a:lnTo>
                  <a:lnTo>
                    <a:pt x="1430527" y="2861691"/>
                  </a:lnTo>
                  <a:lnTo>
                    <a:pt x="5684393" y="2861691"/>
                  </a:lnTo>
                  <a:lnTo>
                    <a:pt x="5684393" y="0"/>
                  </a:lnTo>
                  <a:close/>
                </a:path>
              </a:pathLst>
            </a:custGeom>
            <a:solidFill>
              <a:srgbClr val="9EC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79776" y="3112007"/>
              <a:ext cx="5699760" cy="2877185"/>
            </a:xfrm>
            <a:custGeom>
              <a:avLst/>
              <a:gdLst/>
              <a:ahLst/>
              <a:cxnLst/>
              <a:rect l="l" t="t" r="r" b="b"/>
              <a:pathLst>
                <a:path w="5699759" h="2877185">
                  <a:moveTo>
                    <a:pt x="5684393" y="0"/>
                  </a:moveTo>
                  <a:lnTo>
                    <a:pt x="1433576" y="0"/>
                  </a:lnTo>
                  <a:lnTo>
                    <a:pt x="0" y="1435354"/>
                  </a:lnTo>
                  <a:lnTo>
                    <a:pt x="0" y="1439926"/>
                  </a:lnTo>
                  <a:lnTo>
                    <a:pt x="1433576" y="2875407"/>
                  </a:lnTo>
                  <a:lnTo>
                    <a:pt x="1436624" y="2876931"/>
                  </a:lnTo>
                  <a:lnTo>
                    <a:pt x="5696585" y="2876931"/>
                  </a:lnTo>
                  <a:lnTo>
                    <a:pt x="5699633" y="2872359"/>
                  </a:lnTo>
                  <a:lnTo>
                    <a:pt x="5699633" y="2860167"/>
                  </a:lnTo>
                  <a:lnTo>
                    <a:pt x="1441196" y="2860167"/>
                  </a:lnTo>
                  <a:lnTo>
                    <a:pt x="19050" y="1437640"/>
                  </a:lnTo>
                  <a:lnTo>
                    <a:pt x="1442720" y="15240"/>
                  </a:lnTo>
                  <a:lnTo>
                    <a:pt x="5684393" y="15240"/>
                  </a:lnTo>
                  <a:lnTo>
                    <a:pt x="5684393" y="0"/>
                  </a:lnTo>
                  <a:close/>
                </a:path>
                <a:path w="5699759" h="2877185">
                  <a:moveTo>
                    <a:pt x="5696585" y="0"/>
                  </a:moveTo>
                  <a:lnTo>
                    <a:pt x="5684393" y="0"/>
                  </a:lnTo>
                  <a:lnTo>
                    <a:pt x="5684393" y="2860167"/>
                  </a:lnTo>
                  <a:lnTo>
                    <a:pt x="5699633" y="2860167"/>
                  </a:lnTo>
                  <a:lnTo>
                    <a:pt x="5699633" y="3048"/>
                  </a:lnTo>
                  <a:lnTo>
                    <a:pt x="56965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30670" y="3027282"/>
            <a:ext cx="3456940" cy="268668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spcBef>
                <a:spcPts val="915"/>
              </a:spcBef>
            </a:pP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r>
              <a:rPr sz="17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endParaRPr sz="1700">
              <a:latin typeface="Trebuchet MS"/>
              <a:cs typeface="Trebuchet MS"/>
            </a:endParaRPr>
          </a:p>
          <a:p>
            <a:pPr marL="154940" indent="-142240">
              <a:spcBef>
                <a:spcPts val="620"/>
              </a:spcBef>
              <a:buChar char="•"/>
              <a:tabLst>
                <a:tab pos="154940" algn="l"/>
              </a:tabLst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Self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Organizing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95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Cross</a:t>
            </a:r>
            <a:r>
              <a:rPr sz="1300" spc="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Functional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100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Responsible</a:t>
            </a:r>
            <a:r>
              <a:rPr sz="13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quality</a:t>
            </a:r>
            <a:r>
              <a:rPr sz="13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r>
              <a:rPr sz="13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endParaRPr sz="1300">
              <a:latin typeface="Trebuchet MS"/>
              <a:cs typeface="Trebuchet MS"/>
            </a:endParaRPr>
          </a:p>
          <a:p>
            <a:pPr marL="154305" marR="111125" indent="-142240">
              <a:lnSpc>
                <a:spcPts val="1390"/>
              </a:lnSpc>
              <a:spcBef>
                <a:spcPts val="330"/>
              </a:spcBef>
              <a:buChar char="•"/>
              <a:tabLst>
                <a:tab pos="155575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Ideally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Co-located</a:t>
            </a:r>
            <a:r>
              <a:rPr sz="13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Fully allocated</a:t>
            </a:r>
            <a:r>
              <a:rPr sz="13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the 	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80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Ideal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size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r>
              <a:rPr sz="13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+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100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Owns</a:t>
            </a:r>
            <a:r>
              <a:rPr sz="1300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manages</a:t>
            </a:r>
            <a:r>
              <a:rPr sz="130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Sprint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backlog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120"/>
              </a:spcBef>
              <a:buChar char="•"/>
              <a:tabLst>
                <a:tab pos="154940" algn="l"/>
              </a:tabLst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Participates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in all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Scrumevents</a:t>
            </a:r>
            <a:endParaRPr sz="1300">
              <a:latin typeface="Trebuchet MS"/>
              <a:cs typeface="Trebuchet MS"/>
            </a:endParaRPr>
          </a:p>
          <a:p>
            <a:pPr marL="154305" marR="253365" indent="-142240">
              <a:lnSpc>
                <a:spcPct val="90100"/>
              </a:lnSpc>
              <a:spcBef>
                <a:spcPts val="295"/>
              </a:spcBef>
              <a:buChar char="•"/>
              <a:tabLst>
                <a:tab pos="155575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Estimates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items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13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backlog 	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owner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130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backlog 	refinement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52367" y="3304540"/>
            <a:ext cx="2432050" cy="2489200"/>
            <a:chOff x="1572767" y="3304540"/>
            <a:chExt cx="2432050" cy="24892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8863" y="3313176"/>
              <a:ext cx="2420112" cy="24749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72767" y="3304540"/>
              <a:ext cx="2432050" cy="2489200"/>
            </a:xfrm>
            <a:custGeom>
              <a:avLst/>
              <a:gdLst/>
              <a:ahLst/>
              <a:cxnLst/>
              <a:rect l="l" t="t" r="r" b="b"/>
              <a:pathLst>
                <a:path w="2432050" h="2489200">
                  <a:moveTo>
                    <a:pt x="1308862" y="2476500"/>
                  </a:moveTo>
                  <a:lnTo>
                    <a:pt x="1123061" y="2476500"/>
                  </a:lnTo>
                  <a:lnTo>
                    <a:pt x="1184021" y="2489200"/>
                  </a:lnTo>
                  <a:lnTo>
                    <a:pt x="1247902" y="2489200"/>
                  </a:lnTo>
                  <a:lnTo>
                    <a:pt x="1308862" y="2476500"/>
                  </a:lnTo>
                  <a:close/>
                </a:path>
                <a:path w="2432050" h="2489200">
                  <a:moveTo>
                    <a:pt x="2415159" y="1041400"/>
                  </a:moveTo>
                  <a:lnTo>
                    <a:pt x="2415159" y="1308100"/>
                  </a:lnTo>
                  <a:lnTo>
                    <a:pt x="2412111" y="1333500"/>
                  </a:lnTo>
                  <a:lnTo>
                    <a:pt x="2410587" y="1371600"/>
                  </a:lnTo>
                  <a:lnTo>
                    <a:pt x="2406015" y="1397000"/>
                  </a:lnTo>
                  <a:lnTo>
                    <a:pt x="2402967" y="1422400"/>
                  </a:lnTo>
                  <a:lnTo>
                    <a:pt x="2396871" y="1460500"/>
                  </a:lnTo>
                  <a:lnTo>
                    <a:pt x="2392299" y="1485900"/>
                  </a:lnTo>
                  <a:lnTo>
                    <a:pt x="2386203" y="1524000"/>
                  </a:lnTo>
                  <a:lnTo>
                    <a:pt x="2371090" y="1574800"/>
                  </a:lnTo>
                  <a:lnTo>
                    <a:pt x="2352802" y="1638300"/>
                  </a:lnTo>
                  <a:lnTo>
                    <a:pt x="2343658" y="1663700"/>
                  </a:lnTo>
                  <a:lnTo>
                    <a:pt x="2322322" y="1714500"/>
                  </a:lnTo>
                  <a:lnTo>
                    <a:pt x="2297938" y="1778000"/>
                  </a:lnTo>
                  <a:lnTo>
                    <a:pt x="2256917" y="1854200"/>
                  </a:lnTo>
                  <a:lnTo>
                    <a:pt x="2211197" y="1930400"/>
                  </a:lnTo>
                  <a:lnTo>
                    <a:pt x="2177669" y="1981200"/>
                  </a:lnTo>
                  <a:lnTo>
                    <a:pt x="2104771" y="2070100"/>
                  </a:lnTo>
                  <a:lnTo>
                    <a:pt x="2065147" y="2108200"/>
                  </a:lnTo>
                  <a:lnTo>
                    <a:pt x="1979930" y="2184400"/>
                  </a:lnTo>
                  <a:lnTo>
                    <a:pt x="1934337" y="2222500"/>
                  </a:lnTo>
                  <a:lnTo>
                    <a:pt x="1909953" y="2247900"/>
                  </a:lnTo>
                  <a:lnTo>
                    <a:pt x="1887093" y="2260600"/>
                  </a:lnTo>
                  <a:lnTo>
                    <a:pt x="1838452" y="2286000"/>
                  </a:lnTo>
                  <a:lnTo>
                    <a:pt x="1812544" y="2311400"/>
                  </a:lnTo>
                  <a:lnTo>
                    <a:pt x="1788160" y="2324100"/>
                  </a:lnTo>
                  <a:lnTo>
                    <a:pt x="1736471" y="2349500"/>
                  </a:lnTo>
                  <a:lnTo>
                    <a:pt x="1709039" y="2362200"/>
                  </a:lnTo>
                  <a:lnTo>
                    <a:pt x="1683131" y="2374900"/>
                  </a:lnTo>
                  <a:lnTo>
                    <a:pt x="1628394" y="2400300"/>
                  </a:lnTo>
                  <a:lnTo>
                    <a:pt x="1600962" y="2400300"/>
                  </a:lnTo>
                  <a:lnTo>
                    <a:pt x="1572006" y="2413000"/>
                  </a:lnTo>
                  <a:lnTo>
                    <a:pt x="1544574" y="2425700"/>
                  </a:lnTo>
                  <a:lnTo>
                    <a:pt x="1486916" y="2438400"/>
                  </a:lnTo>
                  <a:lnTo>
                    <a:pt x="1457960" y="2438400"/>
                  </a:lnTo>
                  <a:lnTo>
                    <a:pt x="1427607" y="2451100"/>
                  </a:lnTo>
                  <a:lnTo>
                    <a:pt x="1398651" y="2451100"/>
                  </a:lnTo>
                  <a:lnTo>
                    <a:pt x="1337691" y="2463800"/>
                  </a:lnTo>
                  <a:lnTo>
                    <a:pt x="1001395" y="2463800"/>
                  </a:lnTo>
                  <a:lnTo>
                    <a:pt x="1030224" y="2476500"/>
                  </a:lnTo>
                  <a:lnTo>
                    <a:pt x="1401699" y="2476500"/>
                  </a:lnTo>
                  <a:lnTo>
                    <a:pt x="1430528" y="2463800"/>
                  </a:lnTo>
                  <a:lnTo>
                    <a:pt x="1491488" y="2451100"/>
                  </a:lnTo>
                  <a:lnTo>
                    <a:pt x="1549146" y="2438400"/>
                  </a:lnTo>
                  <a:lnTo>
                    <a:pt x="1578102" y="2425700"/>
                  </a:lnTo>
                  <a:lnTo>
                    <a:pt x="1605534" y="2425700"/>
                  </a:lnTo>
                  <a:lnTo>
                    <a:pt x="1634490" y="2413000"/>
                  </a:lnTo>
                  <a:lnTo>
                    <a:pt x="1716659" y="2374900"/>
                  </a:lnTo>
                  <a:lnTo>
                    <a:pt x="1742440" y="2362200"/>
                  </a:lnTo>
                  <a:lnTo>
                    <a:pt x="1769872" y="2349500"/>
                  </a:lnTo>
                  <a:lnTo>
                    <a:pt x="1821688" y="2324100"/>
                  </a:lnTo>
                  <a:lnTo>
                    <a:pt x="1846072" y="2311400"/>
                  </a:lnTo>
                  <a:lnTo>
                    <a:pt x="1871853" y="2286000"/>
                  </a:lnTo>
                  <a:lnTo>
                    <a:pt x="1920621" y="2260600"/>
                  </a:lnTo>
                  <a:lnTo>
                    <a:pt x="1943481" y="2235200"/>
                  </a:lnTo>
                  <a:lnTo>
                    <a:pt x="1989074" y="2197100"/>
                  </a:lnTo>
                  <a:lnTo>
                    <a:pt x="2033270" y="2159000"/>
                  </a:lnTo>
                  <a:lnTo>
                    <a:pt x="2075815" y="2120900"/>
                  </a:lnTo>
                  <a:lnTo>
                    <a:pt x="2116963" y="2082800"/>
                  </a:lnTo>
                  <a:lnTo>
                    <a:pt x="2154936" y="2032000"/>
                  </a:lnTo>
                  <a:lnTo>
                    <a:pt x="2224913" y="1930400"/>
                  </a:lnTo>
                  <a:lnTo>
                    <a:pt x="2240153" y="1905000"/>
                  </a:lnTo>
                  <a:lnTo>
                    <a:pt x="2255393" y="1892300"/>
                  </a:lnTo>
                  <a:lnTo>
                    <a:pt x="2270633" y="1854200"/>
                  </a:lnTo>
                  <a:lnTo>
                    <a:pt x="2285746" y="1828800"/>
                  </a:lnTo>
                  <a:lnTo>
                    <a:pt x="2299462" y="1803400"/>
                  </a:lnTo>
                  <a:lnTo>
                    <a:pt x="2348230" y="1701800"/>
                  </a:lnTo>
                  <a:lnTo>
                    <a:pt x="2358898" y="1663700"/>
                  </a:lnTo>
                  <a:lnTo>
                    <a:pt x="2377186" y="1612900"/>
                  </a:lnTo>
                  <a:lnTo>
                    <a:pt x="2386203" y="1574800"/>
                  </a:lnTo>
                  <a:lnTo>
                    <a:pt x="2401443" y="1524000"/>
                  </a:lnTo>
                  <a:lnTo>
                    <a:pt x="2413635" y="1460500"/>
                  </a:lnTo>
                  <a:lnTo>
                    <a:pt x="2425827" y="1371600"/>
                  </a:lnTo>
                  <a:lnTo>
                    <a:pt x="2428875" y="1333500"/>
                  </a:lnTo>
                  <a:lnTo>
                    <a:pt x="2431923" y="1270000"/>
                  </a:lnTo>
                  <a:lnTo>
                    <a:pt x="2431923" y="1206500"/>
                  </a:lnTo>
                  <a:lnTo>
                    <a:pt x="2430399" y="1181100"/>
                  </a:lnTo>
                  <a:lnTo>
                    <a:pt x="2428875" y="1143000"/>
                  </a:lnTo>
                  <a:lnTo>
                    <a:pt x="2418207" y="1054100"/>
                  </a:lnTo>
                  <a:lnTo>
                    <a:pt x="2415159" y="1041400"/>
                  </a:lnTo>
                  <a:close/>
                </a:path>
                <a:path w="2432050" h="2489200">
                  <a:moveTo>
                    <a:pt x="1033272" y="2451100"/>
                  </a:moveTo>
                  <a:lnTo>
                    <a:pt x="941959" y="2451100"/>
                  </a:lnTo>
                  <a:lnTo>
                    <a:pt x="970915" y="2463800"/>
                  </a:lnTo>
                  <a:lnTo>
                    <a:pt x="1062228" y="2463800"/>
                  </a:lnTo>
                  <a:lnTo>
                    <a:pt x="1033272" y="2451100"/>
                  </a:lnTo>
                  <a:close/>
                </a:path>
                <a:path w="2432050" h="2489200">
                  <a:moveTo>
                    <a:pt x="1002919" y="25400"/>
                  </a:moveTo>
                  <a:lnTo>
                    <a:pt x="940435" y="25400"/>
                  </a:lnTo>
                  <a:lnTo>
                    <a:pt x="882777" y="38100"/>
                  </a:lnTo>
                  <a:lnTo>
                    <a:pt x="853821" y="50800"/>
                  </a:lnTo>
                  <a:lnTo>
                    <a:pt x="826389" y="63500"/>
                  </a:lnTo>
                  <a:lnTo>
                    <a:pt x="797433" y="76200"/>
                  </a:lnTo>
                  <a:lnTo>
                    <a:pt x="742696" y="88900"/>
                  </a:lnTo>
                  <a:lnTo>
                    <a:pt x="687832" y="114300"/>
                  </a:lnTo>
                  <a:lnTo>
                    <a:pt x="636143" y="139700"/>
                  </a:lnTo>
                  <a:lnTo>
                    <a:pt x="610235" y="165100"/>
                  </a:lnTo>
                  <a:lnTo>
                    <a:pt x="585851" y="177800"/>
                  </a:lnTo>
                  <a:lnTo>
                    <a:pt x="560070" y="190500"/>
                  </a:lnTo>
                  <a:lnTo>
                    <a:pt x="511302" y="228600"/>
                  </a:lnTo>
                  <a:lnTo>
                    <a:pt x="442849" y="279400"/>
                  </a:lnTo>
                  <a:lnTo>
                    <a:pt x="398653" y="317500"/>
                  </a:lnTo>
                  <a:lnTo>
                    <a:pt x="356108" y="355600"/>
                  </a:lnTo>
                  <a:lnTo>
                    <a:pt x="314960" y="406400"/>
                  </a:lnTo>
                  <a:lnTo>
                    <a:pt x="276987" y="444500"/>
                  </a:lnTo>
                  <a:lnTo>
                    <a:pt x="207010" y="546100"/>
                  </a:lnTo>
                  <a:lnTo>
                    <a:pt x="132461" y="673100"/>
                  </a:lnTo>
                  <a:lnTo>
                    <a:pt x="108077" y="723900"/>
                  </a:lnTo>
                  <a:lnTo>
                    <a:pt x="95885" y="762000"/>
                  </a:lnTo>
                  <a:lnTo>
                    <a:pt x="83693" y="787400"/>
                  </a:lnTo>
                  <a:lnTo>
                    <a:pt x="45720" y="901700"/>
                  </a:lnTo>
                  <a:lnTo>
                    <a:pt x="30480" y="952500"/>
                  </a:lnTo>
                  <a:lnTo>
                    <a:pt x="18287" y="1016000"/>
                  </a:lnTo>
                  <a:lnTo>
                    <a:pt x="13716" y="1054100"/>
                  </a:lnTo>
                  <a:lnTo>
                    <a:pt x="9143" y="1079500"/>
                  </a:lnTo>
                  <a:lnTo>
                    <a:pt x="6096" y="1117600"/>
                  </a:lnTo>
                  <a:lnTo>
                    <a:pt x="3048" y="1143000"/>
                  </a:lnTo>
                  <a:lnTo>
                    <a:pt x="0" y="1206500"/>
                  </a:lnTo>
                  <a:lnTo>
                    <a:pt x="0" y="1270000"/>
                  </a:lnTo>
                  <a:lnTo>
                    <a:pt x="1524" y="1308100"/>
                  </a:lnTo>
                  <a:lnTo>
                    <a:pt x="9143" y="1397000"/>
                  </a:lnTo>
                  <a:lnTo>
                    <a:pt x="18287" y="1460500"/>
                  </a:lnTo>
                  <a:lnTo>
                    <a:pt x="30480" y="1524000"/>
                  </a:lnTo>
                  <a:lnTo>
                    <a:pt x="45720" y="1574800"/>
                  </a:lnTo>
                  <a:lnTo>
                    <a:pt x="54737" y="1612900"/>
                  </a:lnTo>
                  <a:lnTo>
                    <a:pt x="73025" y="1663700"/>
                  </a:lnTo>
                  <a:lnTo>
                    <a:pt x="83693" y="1701800"/>
                  </a:lnTo>
                  <a:lnTo>
                    <a:pt x="132461" y="1803400"/>
                  </a:lnTo>
                  <a:lnTo>
                    <a:pt x="146177" y="1828800"/>
                  </a:lnTo>
                  <a:lnTo>
                    <a:pt x="161290" y="1854200"/>
                  </a:lnTo>
                  <a:lnTo>
                    <a:pt x="176530" y="1892300"/>
                  </a:lnTo>
                  <a:lnTo>
                    <a:pt x="191770" y="1905000"/>
                  </a:lnTo>
                  <a:lnTo>
                    <a:pt x="207010" y="1930400"/>
                  </a:lnTo>
                  <a:lnTo>
                    <a:pt x="276987" y="2032000"/>
                  </a:lnTo>
                  <a:lnTo>
                    <a:pt x="356108" y="2120900"/>
                  </a:lnTo>
                  <a:lnTo>
                    <a:pt x="398653" y="2159000"/>
                  </a:lnTo>
                  <a:lnTo>
                    <a:pt x="442849" y="2197100"/>
                  </a:lnTo>
                  <a:lnTo>
                    <a:pt x="488442" y="2235200"/>
                  </a:lnTo>
                  <a:lnTo>
                    <a:pt x="511302" y="2260600"/>
                  </a:lnTo>
                  <a:lnTo>
                    <a:pt x="560070" y="2286000"/>
                  </a:lnTo>
                  <a:lnTo>
                    <a:pt x="585851" y="2311400"/>
                  </a:lnTo>
                  <a:lnTo>
                    <a:pt x="610235" y="2324100"/>
                  </a:lnTo>
                  <a:lnTo>
                    <a:pt x="662051" y="2349500"/>
                  </a:lnTo>
                  <a:lnTo>
                    <a:pt x="689356" y="2362200"/>
                  </a:lnTo>
                  <a:lnTo>
                    <a:pt x="715264" y="2374900"/>
                  </a:lnTo>
                  <a:lnTo>
                    <a:pt x="797433" y="2413000"/>
                  </a:lnTo>
                  <a:lnTo>
                    <a:pt x="826389" y="2425700"/>
                  </a:lnTo>
                  <a:lnTo>
                    <a:pt x="853821" y="2425700"/>
                  </a:lnTo>
                  <a:lnTo>
                    <a:pt x="911479" y="2451100"/>
                  </a:lnTo>
                  <a:lnTo>
                    <a:pt x="1002919" y="2451100"/>
                  </a:lnTo>
                  <a:lnTo>
                    <a:pt x="945007" y="2438400"/>
                  </a:lnTo>
                  <a:lnTo>
                    <a:pt x="858393" y="2413000"/>
                  </a:lnTo>
                  <a:lnTo>
                    <a:pt x="830961" y="2400300"/>
                  </a:lnTo>
                  <a:lnTo>
                    <a:pt x="803529" y="2400300"/>
                  </a:lnTo>
                  <a:lnTo>
                    <a:pt x="721360" y="2362200"/>
                  </a:lnTo>
                  <a:lnTo>
                    <a:pt x="617855" y="2311400"/>
                  </a:lnTo>
                  <a:lnTo>
                    <a:pt x="569214" y="2273300"/>
                  </a:lnTo>
                  <a:lnTo>
                    <a:pt x="520446" y="2247900"/>
                  </a:lnTo>
                  <a:lnTo>
                    <a:pt x="451993" y="2184400"/>
                  </a:lnTo>
                  <a:lnTo>
                    <a:pt x="366775" y="2108200"/>
                  </a:lnTo>
                  <a:lnTo>
                    <a:pt x="327152" y="2070100"/>
                  </a:lnTo>
                  <a:lnTo>
                    <a:pt x="289179" y="2019300"/>
                  </a:lnTo>
                  <a:lnTo>
                    <a:pt x="254254" y="1981200"/>
                  </a:lnTo>
                  <a:lnTo>
                    <a:pt x="220725" y="1930400"/>
                  </a:lnTo>
                  <a:lnTo>
                    <a:pt x="205486" y="1905000"/>
                  </a:lnTo>
                  <a:lnTo>
                    <a:pt x="188722" y="1879600"/>
                  </a:lnTo>
                  <a:lnTo>
                    <a:pt x="175006" y="1854200"/>
                  </a:lnTo>
                  <a:lnTo>
                    <a:pt x="159766" y="1828800"/>
                  </a:lnTo>
                  <a:lnTo>
                    <a:pt x="147700" y="1803400"/>
                  </a:lnTo>
                  <a:lnTo>
                    <a:pt x="133985" y="1778000"/>
                  </a:lnTo>
                  <a:lnTo>
                    <a:pt x="109600" y="1714500"/>
                  </a:lnTo>
                  <a:lnTo>
                    <a:pt x="88265" y="1663700"/>
                  </a:lnTo>
                  <a:lnTo>
                    <a:pt x="79121" y="1638300"/>
                  </a:lnTo>
                  <a:lnTo>
                    <a:pt x="69977" y="1600200"/>
                  </a:lnTo>
                  <a:lnTo>
                    <a:pt x="60833" y="1574800"/>
                  </a:lnTo>
                  <a:lnTo>
                    <a:pt x="45720" y="1524000"/>
                  </a:lnTo>
                  <a:lnTo>
                    <a:pt x="39624" y="1485900"/>
                  </a:lnTo>
                  <a:lnTo>
                    <a:pt x="35052" y="1460500"/>
                  </a:lnTo>
                  <a:lnTo>
                    <a:pt x="28956" y="1422400"/>
                  </a:lnTo>
                  <a:lnTo>
                    <a:pt x="25908" y="1397000"/>
                  </a:lnTo>
                  <a:lnTo>
                    <a:pt x="21336" y="1371600"/>
                  </a:lnTo>
                  <a:lnTo>
                    <a:pt x="19812" y="1333500"/>
                  </a:lnTo>
                  <a:lnTo>
                    <a:pt x="16764" y="1308100"/>
                  </a:lnTo>
                  <a:lnTo>
                    <a:pt x="15240" y="1270000"/>
                  </a:lnTo>
                  <a:lnTo>
                    <a:pt x="15240" y="1244600"/>
                  </a:lnTo>
                  <a:lnTo>
                    <a:pt x="16764" y="1206500"/>
                  </a:lnTo>
                  <a:lnTo>
                    <a:pt x="16764" y="1181100"/>
                  </a:lnTo>
                  <a:lnTo>
                    <a:pt x="19812" y="1143000"/>
                  </a:lnTo>
                  <a:lnTo>
                    <a:pt x="21336" y="1117600"/>
                  </a:lnTo>
                  <a:lnTo>
                    <a:pt x="28956" y="1054100"/>
                  </a:lnTo>
                  <a:lnTo>
                    <a:pt x="35052" y="1028700"/>
                  </a:lnTo>
                  <a:lnTo>
                    <a:pt x="39624" y="990600"/>
                  </a:lnTo>
                  <a:lnTo>
                    <a:pt x="60833" y="901700"/>
                  </a:lnTo>
                  <a:lnTo>
                    <a:pt x="88265" y="812800"/>
                  </a:lnTo>
                  <a:lnTo>
                    <a:pt x="109600" y="762000"/>
                  </a:lnTo>
                  <a:lnTo>
                    <a:pt x="133985" y="711200"/>
                  </a:lnTo>
                  <a:lnTo>
                    <a:pt x="147700" y="685800"/>
                  </a:lnTo>
                  <a:lnTo>
                    <a:pt x="175006" y="622300"/>
                  </a:lnTo>
                  <a:lnTo>
                    <a:pt x="220725" y="546100"/>
                  </a:lnTo>
                  <a:lnTo>
                    <a:pt x="254254" y="508000"/>
                  </a:lnTo>
                  <a:lnTo>
                    <a:pt x="289179" y="457200"/>
                  </a:lnTo>
                  <a:lnTo>
                    <a:pt x="327152" y="419100"/>
                  </a:lnTo>
                  <a:lnTo>
                    <a:pt x="366775" y="368300"/>
                  </a:lnTo>
                  <a:lnTo>
                    <a:pt x="451993" y="292100"/>
                  </a:lnTo>
                  <a:lnTo>
                    <a:pt x="520446" y="241300"/>
                  </a:lnTo>
                  <a:lnTo>
                    <a:pt x="544830" y="215900"/>
                  </a:lnTo>
                  <a:lnTo>
                    <a:pt x="617855" y="177800"/>
                  </a:lnTo>
                  <a:lnTo>
                    <a:pt x="695452" y="127000"/>
                  </a:lnTo>
                  <a:lnTo>
                    <a:pt x="721360" y="114300"/>
                  </a:lnTo>
                  <a:lnTo>
                    <a:pt x="776224" y="88900"/>
                  </a:lnTo>
                  <a:lnTo>
                    <a:pt x="803529" y="88900"/>
                  </a:lnTo>
                  <a:lnTo>
                    <a:pt x="858393" y="63500"/>
                  </a:lnTo>
                  <a:lnTo>
                    <a:pt x="887349" y="50800"/>
                  </a:lnTo>
                  <a:lnTo>
                    <a:pt x="1002919" y="25400"/>
                  </a:lnTo>
                  <a:close/>
                </a:path>
                <a:path w="2432050" h="2489200">
                  <a:moveTo>
                    <a:pt x="1489964" y="25400"/>
                  </a:moveTo>
                  <a:lnTo>
                    <a:pt x="1429004" y="25400"/>
                  </a:lnTo>
                  <a:lnTo>
                    <a:pt x="1544574" y="50800"/>
                  </a:lnTo>
                  <a:lnTo>
                    <a:pt x="1573530" y="63500"/>
                  </a:lnTo>
                  <a:lnTo>
                    <a:pt x="1600962" y="76200"/>
                  </a:lnTo>
                  <a:lnTo>
                    <a:pt x="1683131" y="101600"/>
                  </a:lnTo>
                  <a:lnTo>
                    <a:pt x="1710563" y="114300"/>
                  </a:lnTo>
                  <a:lnTo>
                    <a:pt x="1736471" y="127000"/>
                  </a:lnTo>
                  <a:lnTo>
                    <a:pt x="1814068" y="177800"/>
                  </a:lnTo>
                  <a:lnTo>
                    <a:pt x="1887093" y="215900"/>
                  </a:lnTo>
                  <a:lnTo>
                    <a:pt x="1911477" y="241300"/>
                  </a:lnTo>
                  <a:lnTo>
                    <a:pt x="1979930" y="292100"/>
                  </a:lnTo>
                  <a:lnTo>
                    <a:pt x="2065147" y="368300"/>
                  </a:lnTo>
                  <a:lnTo>
                    <a:pt x="2104771" y="419100"/>
                  </a:lnTo>
                  <a:lnTo>
                    <a:pt x="2142744" y="457200"/>
                  </a:lnTo>
                  <a:lnTo>
                    <a:pt x="2177669" y="508000"/>
                  </a:lnTo>
                  <a:lnTo>
                    <a:pt x="2211197" y="546100"/>
                  </a:lnTo>
                  <a:lnTo>
                    <a:pt x="2256917" y="622300"/>
                  </a:lnTo>
                  <a:lnTo>
                    <a:pt x="2284222" y="685800"/>
                  </a:lnTo>
                  <a:lnTo>
                    <a:pt x="2297938" y="711200"/>
                  </a:lnTo>
                  <a:lnTo>
                    <a:pt x="2322322" y="762000"/>
                  </a:lnTo>
                  <a:lnTo>
                    <a:pt x="2343658" y="812800"/>
                  </a:lnTo>
                  <a:lnTo>
                    <a:pt x="2378710" y="927100"/>
                  </a:lnTo>
                  <a:lnTo>
                    <a:pt x="2384679" y="965200"/>
                  </a:lnTo>
                  <a:lnTo>
                    <a:pt x="2392299" y="990600"/>
                  </a:lnTo>
                  <a:lnTo>
                    <a:pt x="2406015" y="1079500"/>
                  </a:lnTo>
                  <a:lnTo>
                    <a:pt x="2412111" y="1143000"/>
                  </a:lnTo>
                  <a:lnTo>
                    <a:pt x="2415159" y="1206500"/>
                  </a:lnTo>
                  <a:lnTo>
                    <a:pt x="2415159" y="1041400"/>
                  </a:lnTo>
                  <a:lnTo>
                    <a:pt x="2407539" y="990600"/>
                  </a:lnTo>
                  <a:lnTo>
                    <a:pt x="2393823" y="927100"/>
                  </a:lnTo>
                  <a:lnTo>
                    <a:pt x="2386203" y="901700"/>
                  </a:lnTo>
                  <a:lnTo>
                    <a:pt x="2377186" y="863600"/>
                  </a:lnTo>
                  <a:lnTo>
                    <a:pt x="2368042" y="838200"/>
                  </a:lnTo>
                  <a:lnTo>
                    <a:pt x="2346706" y="787400"/>
                  </a:lnTo>
                  <a:lnTo>
                    <a:pt x="2336038" y="749300"/>
                  </a:lnTo>
                  <a:lnTo>
                    <a:pt x="2285746" y="647700"/>
                  </a:lnTo>
                  <a:lnTo>
                    <a:pt x="2240153" y="571500"/>
                  </a:lnTo>
                  <a:lnTo>
                    <a:pt x="2189861" y="495300"/>
                  </a:lnTo>
                  <a:lnTo>
                    <a:pt x="2154936" y="444500"/>
                  </a:lnTo>
                  <a:lnTo>
                    <a:pt x="2115439" y="406400"/>
                  </a:lnTo>
                  <a:lnTo>
                    <a:pt x="2075815" y="355600"/>
                  </a:lnTo>
                  <a:lnTo>
                    <a:pt x="2033270" y="317500"/>
                  </a:lnTo>
                  <a:lnTo>
                    <a:pt x="1989074" y="279400"/>
                  </a:lnTo>
                  <a:lnTo>
                    <a:pt x="1920621" y="228600"/>
                  </a:lnTo>
                  <a:lnTo>
                    <a:pt x="1871853" y="190500"/>
                  </a:lnTo>
                  <a:lnTo>
                    <a:pt x="1846072" y="177800"/>
                  </a:lnTo>
                  <a:lnTo>
                    <a:pt x="1821688" y="165100"/>
                  </a:lnTo>
                  <a:lnTo>
                    <a:pt x="1795780" y="139700"/>
                  </a:lnTo>
                  <a:lnTo>
                    <a:pt x="1769872" y="127000"/>
                  </a:lnTo>
                  <a:lnTo>
                    <a:pt x="1742440" y="114300"/>
                  </a:lnTo>
                  <a:lnTo>
                    <a:pt x="1716659" y="101600"/>
                  </a:lnTo>
                  <a:lnTo>
                    <a:pt x="1689227" y="88900"/>
                  </a:lnTo>
                  <a:lnTo>
                    <a:pt x="1634490" y="76200"/>
                  </a:lnTo>
                  <a:lnTo>
                    <a:pt x="1605534" y="63500"/>
                  </a:lnTo>
                  <a:lnTo>
                    <a:pt x="1578102" y="50800"/>
                  </a:lnTo>
                  <a:lnTo>
                    <a:pt x="1549146" y="38100"/>
                  </a:lnTo>
                  <a:lnTo>
                    <a:pt x="1520317" y="38100"/>
                  </a:lnTo>
                  <a:lnTo>
                    <a:pt x="1489964" y="25400"/>
                  </a:lnTo>
                  <a:close/>
                </a:path>
                <a:path w="2432050" h="2489200">
                  <a:moveTo>
                    <a:pt x="1340739" y="0"/>
                  </a:moveTo>
                  <a:lnTo>
                    <a:pt x="1091184" y="0"/>
                  </a:lnTo>
                  <a:lnTo>
                    <a:pt x="999871" y="12700"/>
                  </a:lnTo>
                  <a:lnTo>
                    <a:pt x="970915" y="25400"/>
                  </a:lnTo>
                  <a:lnTo>
                    <a:pt x="1062228" y="25400"/>
                  </a:lnTo>
                  <a:lnTo>
                    <a:pt x="1123061" y="12700"/>
                  </a:lnTo>
                  <a:lnTo>
                    <a:pt x="1401699" y="12700"/>
                  </a:lnTo>
                  <a:lnTo>
                    <a:pt x="1340739" y="0"/>
                  </a:lnTo>
                  <a:close/>
                </a:path>
                <a:path w="2432050" h="2489200">
                  <a:moveTo>
                    <a:pt x="1430528" y="12700"/>
                  </a:moveTo>
                  <a:lnTo>
                    <a:pt x="1308862" y="12700"/>
                  </a:lnTo>
                  <a:lnTo>
                    <a:pt x="1369695" y="25400"/>
                  </a:lnTo>
                  <a:lnTo>
                    <a:pt x="1461008" y="25400"/>
                  </a:lnTo>
                  <a:lnTo>
                    <a:pt x="1430528" y="12700"/>
                  </a:lnTo>
                  <a:close/>
                </a:path>
              </a:pathLst>
            </a:custGeom>
            <a:solidFill>
              <a:srgbClr val="9EC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itle 37">
            <a:extLst>
              <a:ext uri="{FF2B5EF4-FFF2-40B4-BE49-F238E27FC236}">
                <a16:creationId xmlns:a16="http://schemas.microsoft.com/office/drawing/2014/main" id="{8E216529-C31B-9C95-7071-B9E397822E71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Scrum Roles 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119879" y="2673096"/>
            <a:ext cx="7095490" cy="3547745"/>
            <a:chOff x="2240279" y="2673095"/>
            <a:chExt cx="7095490" cy="3547745"/>
          </a:xfrm>
        </p:grpSpPr>
        <p:sp>
          <p:nvSpPr>
            <p:cNvPr id="4" name="object 4"/>
            <p:cNvSpPr/>
            <p:nvPr/>
          </p:nvSpPr>
          <p:spPr>
            <a:xfrm>
              <a:off x="2246375" y="2679191"/>
              <a:ext cx="7083425" cy="3532504"/>
            </a:xfrm>
            <a:custGeom>
              <a:avLst/>
              <a:gdLst/>
              <a:ahLst/>
              <a:cxnLst/>
              <a:rect l="l" t="t" r="r" b="b"/>
              <a:pathLst>
                <a:path w="7083425" h="3532504">
                  <a:moveTo>
                    <a:pt x="7083171" y="0"/>
                  </a:moveTo>
                  <a:lnTo>
                    <a:pt x="1766189" y="0"/>
                  </a:lnTo>
                  <a:lnTo>
                    <a:pt x="0" y="1766189"/>
                  </a:lnTo>
                  <a:lnTo>
                    <a:pt x="1766189" y="3532251"/>
                  </a:lnTo>
                  <a:lnTo>
                    <a:pt x="7083171" y="3532251"/>
                  </a:lnTo>
                  <a:lnTo>
                    <a:pt x="7083171" y="0"/>
                  </a:lnTo>
                  <a:close/>
                </a:path>
              </a:pathLst>
            </a:custGeom>
            <a:solidFill>
              <a:srgbClr val="9EC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40279" y="2673095"/>
              <a:ext cx="7095490" cy="3547745"/>
            </a:xfrm>
            <a:custGeom>
              <a:avLst/>
              <a:gdLst/>
              <a:ahLst/>
              <a:cxnLst/>
              <a:rect l="l" t="t" r="r" b="b"/>
              <a:pathLst>
                <a:path w="7095490" h="3547745">
                  <a:moveTo>
                    <a:pt x="7080123" y="0"/>
                  </a:moveTo>
                  <a:lnTo>
                    <a:pt x="1771523" y="0"/>
                  </a:lnTo>
                  <a:lnTo>
                    <a:pt x="0" y="1772158"/>
                  </a:lnTo>
                  <a:lnTo>
                    <a:pt x="0" y="1776730"/>
                  </a:lnTo>
                  <a:lnTo>
                    <a:pt x="1769999" y="3547491"/>
                  </a:lnTo>
                  <a:lnTo>
                    <a:pt x="7092315" y="3547491"/>
                  </a:lnTo>
                  <a:lnTo>
                    <a:pt x="7095363" y="3544443"/>
                  </a:lnTo>
                  <a:lnTo>
                    <a:pt x="7095363" y="3532251"/>
                  </a:lnTo>
                  <a:lnTo>
                    <a:pt x="1777619" y="3532251"/>
                  </a:lnTo>
                  <a:lnTo>
                    <a:pt x="19050" y="1774444"/>
                  </a:lnTo>
                  <a:lnTo>
                    <a:pt x="1776095" y="16764"/>
                  </a:lnTo>
                  <a:lnTo>
                    <a:pt x="7080123" y="16764"/>
                  </a:lnTo>
                  <a:lnTo>
                    <a:pt x="7080123" y="0"/>
                  </a:lnTo>
                  <a:close/>
                </a:path>
                <a:path w="7095490" h="3547745">
                  <a:moveTo>
                    <a:pt x="7092315" y="0"/>
                  </a:moveTo>
                  <a:lnTo>
                    <a:pt x="7080123" y="0"/>
                  </a:lnTo>
                  <a:lnTo>
                    <a:pt x="7080123" y="3532251"/>
                  </a:lnTo>
                  <a:lnTo>
                    <a:pt x="7095363" y="3532251"/>
                  </a:lnTo>
                  <a:lnTo>
                    <a:pt x="7095363" y="4572"/>
                  </a:lnTo>
                  <a:lnTo>
                    <a:pt x="70923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51779" y="2586259"/>
            <a:ext cx="4241165" cy="356806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spcBef>
                <a:spcPts val="919"/>
              </a:spcBef>
            </a:pP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17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30" dirty="0">
                <a:solidFill>
                  <a:srgbClr val="FFFFFF"/>
                </a:solidFill>
                <a:latin typeface="Trebuchet MS"/>
                <a:cs typeface="Trebuchet MS"/>
              </a:rPr>
              <a:t>Owner</a:t>
            </a:r>
            <a:endParaRPr sz="1700">
              <a:latin typeface="Trebuchet MS"/>
              <a:cs typeface="Trebuchet MS"/>
            </a:endParaRPr>
          </a:p>
          <a:p>
            <a:pPr marL="154940" indent="-142240">
              <a:spcBef>
                <a:spcPts val="615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person,</a:t>
            </a:r>
            <a:r>
              <a:rPr sz="1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committee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group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100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95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Responsible</a:t>
            </a:r>
            <a:r>
              <a:rPr sz="13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success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95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Owns</a:t>
            </a:r>
            <a:r>
              <a:rPr sz="1300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Backlog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sz="1300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prioritization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100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PB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3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visible,</a:t>
            </a:r>
            <a:r>
              <a:rPr sz="13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transparent,</a:t>
            </a:r>
            <a:r>
              <a:rPr sz="1300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clear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95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130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13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PBI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120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Available</a:t>
            </a:r>
            <a:r>
              <a:rPr sz="13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everyday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answer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r>
              <a:rPr sz="1300" spc="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queries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lnSpc>
                <a:spcPts val="1490"/>
              </a:lnSpc>
              <a:spcBef>
                <a:spcPts val="120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Strive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maximize</a:t>
            </a:r>
            <a:r>
              <a:rPr sz="13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delivered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1300">
              <a:latin typeface="Trebuchet MS"/>
              <a:cs typeface="Trebuchet MS"/>
            </a:endParaRPr>
          </a:p>
          <a:p>
            <a:pPr marL="155575">
              <a:lnSpc>
                <a:spcPts val="1455"/>
              </a:lnSpc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every</a:t>
            </a:r>
            <a:r>
              <a:rPr sz="130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sprint.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lnSpc>
                <a:spcPts val="1525"/>
              </a:lnSpc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13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authority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cancel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sprint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95"/>
              </a:spcBef>
              <a:buChar char="•"/>
              <a:tabLst>
                <a:tab pos="154940" algn="l"/>
              </a:tabLst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Accepts/Rejects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120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Represent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100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Represents</a:t>
            </a:r>
            <a:r>
              <a:rPr sz="130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teamto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stakeholders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95"/>
              </a:spcBef>
              <a:buChar char="•"/>
              <a:tabLst>
                <a:tab pos="15494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13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decision</a:t>
            </a:r>
            <a:r>
              <a:rPr sz="1300" spc="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release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spcBef>
                <a:spcPts val="95"/>
              </a:spcBef>
              <a:buChar char="•"/>
              <a:tabLst>
                <a:tab pos="154940" algn="l"/>
              </a:tabLst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Participates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events as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needed.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34792" y="3108960"/>
            <a:ext cx="2611755" cy="2667000"/>
            <a:chOff x="1155191" y="3108960"/>
            <a:chExt cx="2611755" cy="26670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287" y="3121152"/>
              <a:ext cx="2596895" cy="26548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55191" y="3108960"/>
              <a:ext cx="2611755" cy="2667000"/>
            </a:xfrm>
            <a:custGeom>
              <a:avLst/>
              <a:gdLst/>
              <a:ahLst/>
              <a:cxnLst/>
              <a:rect l="l" t="t" r="r" b="b"/>
              <a:pathLst>
                <a:path w="2611754" h="2667000">
                  <a:moveTo>
                    <a:pt x="1439925" y="2654300"/>
                  </a:moveTo>
                  <a:lnTo>
                    <a:pt x="1173225" y="2654300"/>
                  </a:lnTo>
                  <a:lnTo>
                    <a:pt x="1205230" y="2667000"/>
                  </a:lnTo>
                  <a:lnTo>
                    <a:pt x="1406397" y="2667000"/>
                  </a:lnTo>
                  <a:lnTo>
                    <a:pt x="1439925" y="2654300"/>
                  </a:lnTo>
                  <a:close/>
                </a:path>
                <a:path w="2611754" h="2667000">
                  <a:moveTo>
                    <a:pt x="1206753" y="2641600"/>
                  </a:moveTo>
                  <a:lnTo>
                    <a:pt x="1075689" y="2641600"/>
                  </a:lnTo>
                  <a:lnTo>
                    <a:pt x="1139697" y="2654300"/>
                  </a:lnTo>
                  <a:lnTo>
                    <a:pt x="1240281" y="2654300"/>
                  </a:lnTo>
                  <a:lnTo>
                    <a:pt x="1206753" y="2641600"/>
                  </a:lnTo>
                  <a:close/>
                </a:path>
                <a:path w="2611754" h="2667000">
                  <a:moveTo>
                    <a:pt x="2596388" y="1130300"/>
                  </a:moveTo>
                  <a:lnTo>
                    <a:pt x="2596388" y="1371600"/>
                  </a:lnTo>
                  <a:lnTo>
                    <a:pt x="2593340" y="1435100"/>
                  </a:lnTo>
                  <a:lnTo>
                    <a:pt x="2576576" y="1562100"/>
                  </a:lnTo>
                  <a:lnTo>
                    <a:pt x="2564384" y="1625600"/>
                  </a:lnTo>
                  <a:lnTo>
                    <a:pt x="2547620" y="1689100"/>
                  </a:lnTo>
                  <a:lnTo>
                    <a:pt x="2529332" y="1752600"/>
                  </a:lnTo>
                  <a:lnTo>
                    <a:pt x="2518664" y="1778000"/>
                  </a:lnTo>
                  <a:lnTo>
                    <a:pt x="2506472" y="1816100"/>
                  </a:lnTo>
                  <a:lnTo>
                    <a:pt x="2495804" y="1841500"/>
                  </a:lnTo>
                  <a:lnTo>
                    <a:pt x="2482088" y="1879600"/>
                  </a:lnTo>
                  <a:lnTo>
                    <a:pt x="2469896" y="1905000"/>
                  </a:lnTo>
                  <a:lnTo>
                    <a:pt x="2456179" y="1930400"/>
                  </a:lnTo>
                  <a:lnTo>
                    <a:pt x="2440940" y="1955800"/>
                  </a:lnTo>
                  <a:lnTo>
                    <a:pt x="2410460" y="2019300"/>
                  </a:lnTo>
                  <a:lnTo>
                    <a:pt x="2376932" y="2070100"/>
                  </a:lnTo>
                  <a:lnTo>
                    <a:pt x="2302255" y="2171700"/>
                  </a:lnTo>
                  <a:lnTo>
                    <a:pt x="2261108" y="2222500"/>
                  </a:lnTo>
                  <a:lnTo>
                    <a:pt x="2218435" y="2260600"/>
                  </a:lnTo>
                  <a:lnTo>
                    <a:pt x="2174240" y="2311400"/>
                  </a:lnTo>
                  <a:lnTo>
                    <a:pt x="2149855" y="2324100"/>
                  </a:lnTo>
                  <a:lnTo>
                    <a:pt x="2126996" y="2349500"/>
                  </a:lnTo>
                  <a:lnTo>
                    <a:pt x="2078227" y="2387600"/>
                  </a:lnTo>
                  <a:lnTo>
                    <a:pt x="2052320" y="2413000"/>
                  </a:lnTo>
                  <a:lnTo>
                    <a:pt x="2027935" y="2425700"/>
                  </a:lnTo>
                  <a:lnTo>
                    <a:pt x="2002027" y="2438400"/>
                  </a:lnTo>
                  <a:lnTo>
                    <a:pt x="1974595" y="2463800"/>
                  </a:lnTo>
                  <a:lnTo>
                    <a:pt x="1948941" y="2476500"/>
                  </a:lnTo>
                  <a:lnTo>
                    <a:pt x="1894077" y="2501900"/>
                  </a:lnTo>
                  <a:lnTo>
                    <a:pt x="1865121" y="2514600"/>
                  </a:lnTo>
                  <a:lnTo>
                    <a:pt x="1837689" y="2540000"/>
                  </a:lnTo>
                  <a:lnTo>
                    <a:pt x="1779777" y="2565400"/>
                  </a:lnTo>
                  <a:lnTo>
                    <a:pt x="1749297" y="2565400"/>
                  </a:lnTo>
                  <a:lnTo>
                    <a:pt x="1720341" y="2578100"/>
                  </a:lnTo>
                  <a:lnTo>
                    <a:pt x="1628902" y="2616200"/>
                  </a:lnTo>
                  <a:lnTo>
                    <a:pt x="1596897" y="2616200"/>
                  </a:lnTo>
                  <a:lnTo>
                    <a:pt x="1566417" y="2628900"/>
                  </a:lnTo>
                  <a:lnTo>
                    <a:pt x="1502409" y="2641600"/>
                  </a:lnTo>
                  <a:lnTo>
                    <a:pt x="1404873" y="2641600"/>
                  </a:lnTo>
                  <a:lnTo>
                    <a:pt x="1372869" y="2654300"/>
                  </a:lnTo>
                  <a:lnTo>
                    <a:pt x="1505458" y="2654300"/>
                  </a:lnTo>
                  <a:lnTo>
                    <a:pt x="1601469" y="2628900"/>
                  </a:lnTo>
                  <a:lnTo>
                    <a:pt x="1633474" y="2628900"/>
                  </a:lnTo>
                  <a:lnTo>
                    <a:pt x="1694433" y="2603500"/>
                  </a:lnTo>
                  <a:lnTo>
                    <a:pt x="1755393" y="2590800"/>
                  </a:lnTo>
                  <a:lnTo>
                    <a:pt x="1785874" y="2578100"/>
                  </a:lnTo>
                  <a:lnTo>
                    <a:pt x="1872741" y="2540000"/>
                  </a:lnTo>
                  <a:lnTo>
                    <a:pt x="1901697" y="2514600"/>
                  </a:lnTo>
                  <a:lnTo>
                    <a:pt x="1983739" y="2476500"/>
                  </a:lnTo>
                  <a:lnTo>
                    <a:pt x="2009647" y="2451100"/>
                  </a:lnTo>
                  <a:lnTo>
                    <a:pt x="2037079" y="2438400"/>
                  </a:lnTo>
                  <a:lnTo>
                    <a:pt x="2062988" y="2425700"/>
                  </a:lnTo>
                  <a:lnTo>
                    <a:pt x="2087371" y="2400300"/>
                  </a:lnTo>
                  <a:lnTo>
                    <a:pt x="2113279" y="2387600"/>
                  </a:lnTo>
                  <a:lnTo>
                    <a:pt x="2137664" y="2362200"/>
                  </a:lnTo>
                  <a:lnTo>
                    <a:pt x="2160523" y="2336800"/>
                  </a:lnTo>
                  <a:lnTo>
                    <a:pt x="2184908" y="2324100"/>
                  </a:lnTo>
                  <a:lnTo>
                    <a:pt x="2230628" y="2273300"/>
                  </a:lnTo>
                  <a:lnTo>
                    <a:pt x="2273300" y="2235200"/>
                  </a:lnTo>
                  <a:lnTo>
                    <a:pt x="2314447" y="2184400"/>
                  </a:lnTo>
                  <a:lnTo>
                    <a:pt x="2389123" y="2082800"/>
                  </a:lnTo>
                  <a:lnTo>
                    <a:pt x="2407412" y="2044700"/>
                  </a:lnTo>
                  <a:lnTo>
                    <a:pt x="2422652" y="2019300"/>
                  </a:lnTo>
                  <a:lnTo>
                    <a:pt x="2439416" y="1993900"/>
                  </a:lnTo>
                  <a:lnTo>
                    <a:pt x="2469896" y="1943100"/>
                  </a:lnTo>
                  <a:lnTo>
                    <a:pt x="2497328" y="1879600"/>
                  </a:lnTo>
                  <a:lnTo>
                    <a:pt x="2509520" y="1854200"/>
                  </a:lnTo>
                  <a:lnTo>
                    <a:pt x="2521711" y="1816100"/>
                  </a:lnTo>
                  <a:lnTo>
                    <a:pt x="2533904" y="1790700"/>
                  </a:lnTo>
                  <a:lnTo>
                    <a:pt x="2544572" y="1752600"/>
                  </a:lnTo>
                  <a:lnTo>
                    <a:pt x="2553716" y="1727200"/>
                  </a:lnTo>
                  <a:lnTo>
                    <a:pt x="2572004" y="1663700"/>
                  </a:lnTo>
                  <a:lnTo>
                    <a:pt x="2579623" y="1638300"/>
                  </a:lnTo>
                  <a:lnTo>
                    <a:pt x="2591816" y="1562100"/>
                  </a:lnTo>
                  <a:lnTo>
                    <a:pt x="2597911" y="1536700"/>
                  </a:lnTo>
                  <a:lnTo>
                    <a:pt x="2602484" y="1498600"/>
                  </a:lnTo>
                  <a:lnTo>
                    <a:pt x="2608579" y="1435100"/>
                  </a:lnTo>
                  <a:lnTo>
                    <a:pt x="2610104" y="1397000"/>
                  </a:lnTo>
                  <a:lnTo>
                    <a:pt x="2611628" y="1371600"/>
                  </a:lnTo>
                  <a:lnTo>
                    <a:pt x="2611628" y="1295400"/>
                  </a:lnTo>
                  <a:lnTo>
                    <a:pt x="2608579" y="1231900"/>
                  </a:lnTo>
                  <a:lnTo>
                    <a:pt x="2605532" y="1193800"/>
                  </a:lnTo>
                  <a:lnTo>
                    <a:pt x="2596388" y="1130300"/>
                  </a:lnTo>
                  <a:close/>
                </a:path>
                <a:path w="2611754" h="2667000">
                  <a:moveTo>
                    <a:pt x="1077214" y="2628900"/>
                  </a:moveTo>
                  <a:lnTo>
                    <a:pt x="1011681" y="2628900"/>
                  </a:lnTo>
                  <a:lnTo>
                    <a:pt x="1043685" y="2641600"/>
                  </a:lnTo>
                  <a:lnTo>
                    <a:pt x="1109217" y="2641600"/>
                  </a:lnTo>
                  <a:lnTo>
                    <a:pt x="1077214" y="2628900"/>
                  </a:lnTo>
                  <a:close/>
                </a:path>
                <a:path w="2611754" h="2667000">
                  <a:moveTo>
                    <a:pt x="1014729" y="38100"/>
                  </a:moveTo>
                  <a:lnTo>
                    <a:pt x="947673" y="38100"/>
                  </a:lnTo>
                  <a:lnTo>
                    <a:pt x="856233" y="76200"/>
                  </a:lnTo>
                  <a:lnTo>
                    <a:pt x="827277" y="88900"/>
                  </a:lnTo>
                  <a:lnTo>
                    <a:pt x="796797" y="101600"/>
                  </a:lnTo>
                  <a:lnTo>
                    <a:pt x="738885" y="127000"/>
                  </a:lnTo>
                  <a:lnTo>
                    <a:pt x="711453" y="139700"/>
                  </a:lnTo>
                  <a:lnTo>
                    <a:pt x="682497" y="152400"/>
                  </a:lnTo>
                  <a:lnTo>
                    <a:pt x="655065" y="165100"/>
                  </a:lnTo>
                  <a:lnTo>
                    <a:pt x="629411" y="190500"/>
                  </a:lnTo>
                  <a:lnTo>
                    <a:pt x="601979" y="203200"/>
                  </a:lnTo>
                  <a:lnTo>
                    <a:pt x="524255" y="254000"/>
                  </a:lnTo>
                  <a:lnTo>
                    <a:pt x="475488" y="304800"/>
                  </a:lnTo>
                  <a:lnTo>
                    <a:pt x="451103" y="317500"/>
                  </a:lnTo>
                  <a:lnTo>
                    <a:pt x="428244" y="342900"/>
                  </a:lnTo>
                  <a:lnTo>
                    <a:pt x="382523" y="381000"/>
                  </a:lnTo>
                  <a:lnTo>
                    <a:pt x="339851" y="431800"/>
                  </a:lnTo>
                  <a:lnTo>
                    <a:pt x="298703" y="482600"/>
                  </a:lnTo>
                  <a:lnTo>
                    <a:pt x="259079" y="533400"/>
                  </a:lnTo>
                  <a:lnTo>
                    <a:pt x="222503" y="584200"/>
                  </a:lnTo>
                  <a:lnTo>
                    <a:pt x="188975" y="635000"/>
                  </a:lnTo>
                  <a:lnTo>
                    <a:pt x="156971" y="698500"/>
                  </a:lnTo>
                  <a:lnTo>
                    <a:pt x="143255" y="723900"/>
                  </a:lnTo>
                  <a:lnTo>
                    <a:pt x="128015" y="749300"/>
                  </a:lnTo>
                  <a:lnTo>
                    <a:pt x="115823" y="774700"/>
                  </a:lnTo>
                  <a:lnTo>
                    <a:pt x="102082" y="812800"/>
                  </a:lnTo>
                  <a:lnTo>
                    <a:pt x="89890" y="838200"/>
                  </a:lnTo>
                  <a:lnTo>
                    <a:pt x="68554" y="901700"/>
                  </a:lnTo>
                  <a:lnTo>
                    <a:pt x="59435" y="927100"/>
                  </a:lnTo>
                  <a:lnTo>
                    <a:pt x="48767" y="965200"/>
                  </a:lnTo>
                  <a:lnTo>
                    <a:pt x="25907" y="1066800"/>
                  </a:lnTo>
                  <a:lnTo>
                    <a:pt x="19811" y="1092200"/>
                  </a:lnTo>
                  <a:lnTo>
                    <a:pt x="6095" y="1193800"/>
                  </a:lnTo>
                  <a:lnTo>
                    <a:pt x="4571" y="1231900"/>
                  </a:lnTo>
                  <a:lnTo>
                    <a:pt x="1523" y="1257300"/>
                  </a:lnTo>
                  <a:lnTo>
                    <a:pt x="0" y="1295400"/>
                  </a:lnTo>
                  <a:lnTo>
                    <a:pt x="0" y="1371600"/>
                  </a:lnTo>
                  <a:lnTo>
                    <a:pt x="1523" y="1397000"/>
                  </a:lnTo>
                  <a:lnTo>
                    <a:pt x="3047" y="1435100"/>
                  </a:lnTo>
                  <a:lnTo>
                    <a:pt x="6095" y="1473200"/>
                  </a:lnTo>
                  <a:lnTo>
                    <a:pt x="15239" y="1536700"/>
                  </a:lnTo>
                  <a:lnTo>
                    <a:pt x="19811" y="1562100"/>
                  </a:lnTo>
                  <a:lnTo>
                    <a:pt x="25907" y="1600200"/>
                  </a:lnTo>
                  <a:lnTo>
                    <a:pt x="41147" y="1663700"/>
                  </a:lnTo>
                  <a:lnTo>
                    <a:pt x="59435" y="1727200"/>
                  </a:lnTo>
                  <a:lnTo>
                    <a:pt x="68554" y="1752600"/>
                  </a:lnTo>
                  <a:lnTo>
                    <a:pt x="79222" y="1790700"/>
                  </a:lnTo>
                  <a:lnTo>
                    <a:pt x="89890" y="1816100"/>
                  </a:lnTo>
                  <a:lnTo>
                    <a:pt x="102082" y="1854200"/>
                  </a:lnTo>
                  <a:lnTo>
                    <a:pt x="156971" y="1968500"/>
                  </a:lnTo>
                  <a:lnTo>
                    <a:pt x="173735" y="1993900"/>
                  </a:lnTo>
                  <a:lnTo>
                    <a:pt x="188975" y="2019300"/>
                  </a:lnTo>
                  <a:lnTo>
                    <a:pt x="222503" y="2082800"/>
                  </a:lnTo>
                  <a:lnTo>
                    <a:pt x="259079" y="2133600"/>
                  </a:lnTo>
                  <a:lnTo>
                    <a:pt x="298703" y="2184400"/>
                  </a:lnTo>
                  <a:lnTo>
                    <a:pt x="339851" y="2235200"/>
                  </a:lnTo>
                  <a:lnTo>
                    <a:pt x="382523" y="2273300"/>
                  </a:lnTo>
                  <a:lnTo>
                    <a:pt x="428244" y="2324100"/>
                  </a:lnTo>
                  <a:lnTo>
                    <a:pt x="451103" y="2336800"/>
                  </a:lnTo>
                  <a:lnTo>
                    <a:pt x="475488" y="2362200"/>
                  </a:lnTo>
                  <a:lnTo>
                    <a:pt x="524255" y="2400300"/>
                  </a:lnTo>
                  <a:lnTo>
                    <a:pt x="601979" y="2451100"/>
                  </a:lnTo>
                  <a:lnTo>
                    <a:pt x="656589" y="2489200"/>
                  </a:lnTo>
                  <a:lnTo>
                    <a:pt x="711453" y="2514600"/>
                  </a:lnTo>
                  <a:lnTo>
                    <a:pt x="740409" y="2540000"/>
                  </a:lnTo>
                  <a:lnTo>
                    <a:pt x="767841" y="2552700"/>
                  </a:lnTo>
                  <a:lnTo>
                    <a:pt x="798321" y="2565400"/>
                  </a:lnTo>
                  <a:lnTo>
                    <a:pt x="827277" y="2578100"/>
                  </a:lnTo>
                  <a:lnTo>
                    <a:pt x="857757" y="2590800"/>
                  </a:lnTo>
                  <a:lnTo>
                    <a:pt x="886713" y="2590800"/>
                  </a:lnTo>
                  <a:lnTo>
                    <a:pt x="917194" y="2603500"/>
                  </a:lnTo>
                  <a:lnTo>
                    <a:pt x="949197" y="2616200"/>
                  </a:lnTo>
                  <a:lnTo>
                    <a:pt x="979677" y="2628900"/>
                  </a:lnTo>
                  <a:lnTo>
                    <a:pt x="1046733" y="2628900"/>
                  </a:lnTo>
                  <a:lnTo>
                    <a:pt x="1014729" y="2616200"/>
                  </a:lnTo>
                  <a:lnTo>
                    <a:pt x="984250" y="2616200"/>
                  </a:lnTo>
                  <a:lnTo>
                    <a:pt x="952245" y="2603500"/>
                  </a:lnTo>
                  <a:lnTo>
                    <a:pt x="921765" y="2590800"/>
                  </a:lnTo>
                  <a:lnTo>
                    <a:pt x="892809" y="2578100"/>
                  </a:lnTo>
                  <a:lnTo>
                    <a:pt x="862329" y="2565400"/>
                  </a:lnTo>
                  <a:lnTo>
                    <a:pt x="833373" y="2565400"/>
                  </a:lnTo>
                  <a:lnTo>
                    <a:pt x="804417" y="2552700"/>
                  </a:lnTo>
                  <a:lnTo>
                    <a:pt x="746505" y="2514600"/>
                  </a:lnTo>
                  <a:lnTo>
                    <a:pt x="637032" y="2463800"/>
                  </a:lnTo>
                  <a:lnTo>
                    <a:pt x="533400" y="2387600"/>
                  </a:lnTo>
                  <a:lnTo>
                    <a:pt x="484631" y="2349500"/>
                  </a:lnTo>
                  <a:lnTo>
                    <a:pt x="461771" y="2324100"/>
                  </a:lnTo>
                  <a:lnTo>
                    <a:pt x="438911" y="2311400"/>
                  </a:lnTo>
                  <a:lnTo>
                    <a:pt x="393191" y="2260600"/>
                  </a:lnTo>
                  <a:lnTo>
                    <a:pt x="350519" y="2222500"/>
                  </a:lnTo>
                  <a:lnTo>
                    <a:pt x="291083" y="2146300"/>
                  </a:lnTo>
                  <a:lnTo>
                    <a:pt x="236219" y="2070100"/>
                  </a:lnTo>
                  <a:lnTo>
                    <a:pt x="185927" y="1993900"/>
                  </a:lnTo>
                  <a:lnTo>
                    <a:pt x="170687" y="1955800"/>
                  </a:lnTo>
                  <a:lnTo>
                    <a:pt x="129539" y="1879600"/>
                  </a:lnTo>
                  <a:lnTo>
                    <a:pt x="117347" y="1841500"/>
                  </a:lnTo>
                  <a:lnTo>
                    <a:pt x="105130" y="1816100"/>
                  </a:lnTo>
                  <a:lnTo>
                    <a:pt x="73126" y="1727200"/>
                  </a:lnTo>
                  <a:lnTo>
                    <a:pt x="64007" y="1689100"/>
                  </a:lnTo>
                  <a:lnTo>
                    <a:pt x="56387" y="1663700"/>
                  </a:lnTo>
                  <a:lnTo>
                    <a:pt x="48767" y="1625600"/>
                  </a:lnTo>
                  <a:lnTo>
                    <a:pt x="42671" y="1600200"/>
                  </a:lnTo>
                  <a:lnTo>
                    <a:pt x="30479" y="1536700"/>
                  </a:lnTo>
                  <a:lnTo>
                    <a:pt x="25907" y="1498600"/>
                  </a:lnTo>
                  <a:lnTo>
                    <a:pt x="22859" y="1460500"/>
                  </a:lnTo>
                  <a:lnTo>
                    <a:pt x="16763" y="1397000"/>
                  </a:lnTo>
                  <a:lnTo>
                    <a:pt x="16763" y="1358900"/>
                  </a:lnTo>
                  <a:lnTo>
                    <a:pt x="15239" y="1333500"/>
                  </a:lnTo>
                  <a:lnTo>
                    <a:pt x="16763" y="1295400"/>
                  </a:lnTo>
                  <a:lnTo>
                    <a:pt x="16763" y="1257300"/>
                  </a:lnTo>
                  <a:lnTo>
                    <a:pt x="19811" y="1231900"/>
                  </a:lnTo>
                  <a:lnTo>
                    <a:pt x="22859" y="1193800"/>
                  </a:lnTo>
                  <a:lnTo>
                    <a:pt x="30479" y="1130300"/>
                  </a:lnTo>
                  <a:lnTo>
                    <a:pt x="36575" y="1092200"/>
                  </a:lnTo>
                  <a:lnTo>
                    <a:pt x="42671" y="1066800"/>
                  </a:lnTo>
                  <a:lnTo>
                    <a:pt x="48767" y="1028700"/>
                  </a:lnTo>
                  <a:lnTo>
                    <a:pt x="56387" y="1003300"/>
                  </a:lnTo>
                  <a:lnTo>
                    <a:pt x="64007" y="965200"/>
                  </a:lnTo>
                  <a:lnTo>
                    <a:pt x="105130" y="850900"/>
                  </a:lnTo>
                  <a:lnTo>
                    <a:pt x="117347" y="812800"/>
                  </a:lnTo>
                  <a:lnTo>
                    <a:pt x="129539" y="787400"/>
                  </a:lnTo>
                  <a:lnTo>
                    <a:pt x="156971" y="723900"/>
                  </a:lnTo>
                  <a:lnTo>
                    <a:pt x="202691" y="647700"/>
                  </a:lnTo>
                  <a:lnTo>
                    <a:pt x="236219" y="596900"/>
                  </a:lnTo>
                  <a:lnTo>
                    <a:pt x="272795" y="533400"/>
                  </a:lnTo>
                  <a:lnTo>
                    <a:pt x="291083" y="520700"/>
                  </a:lnTo>
                  <a:lnTo>
                    <a:pt x="350519" y="444500"/>
                  </a:lnTo>
                  <a:lnTo>
                    <a:pt x="393191" y="393700"/>
                  </a:lnTo>
                  <a:lnTo>
                    <a:pt x="438911" y="355600"/>
                  </a:lnTo>
                  <a:lnTo>
                    <a:pt x="461771" y="330200"/>
                  </a:lnTo>
                  <a:lnTo>
                    <a:pt x="486155" y="304800"/>
                  </a:lnTo>
                  <a:lnTo>
                    <a:pt x="509015" y="292100"/>
                  </a:lnTo>
                  <a:lnTo>
                    <a:pt x="534923" y="266700"/>
                  </a:lnTo>
                  <a:lnTo>
                    <a:pt x="559307" y="254000"/>
                  </a:lnTo>
                  <a:lnTo>
                    <a:pt x="585215" y="228600"/>
                  </a:lnTo>
                  <a:lnTo>
                    <a:pt x="637032" y="203200"/>
                  </a:lnTo>
                  <a:lnTo>
                    <a:pt x="664209" y="190500"/>
                  </a:lnTo>
                  <a:lnTo>
                    <a:pt x="719073" y="152400"/>
                  </a:lnTo>
                  <a:lnTo>
                    <a:pt x="746505" y="139700"/>
                  </a:lnTo>
                  <a:lnTo>
                    <a:pt x="862329" y="88900"/>
                  </a:lnTo>
                  <a:lnTo>
                    <a:pt x="892809" y="76200"/>
                  </a:lnTo>
                  <a:lnTo>
                    <a:pt x="921765" y="63500"/>
                  </a:lnTo>
                  <a:lnTo>
                    <a:pt x="952245" y="63500"/>
                  </a:lnTo>
                  <a:lnTo>
                    <a:pt x="984250" y="50800"/>
                  </a:lnTo>
                  <a:lnTo>
                    <a:pt x="1014729" y="38100"/>
                  </a:lnTo>
                  <a:close/>
                </a:path>
                <a:path w="2611754" h="2667000">
                  <a:moveTo>
                    <a:pt x="1663953" y="38100"/>
                  </a:moveTo>
                  <a:lnTo>
                    <a:pt x="1598421" y="38100"/>
                  </a:lnTo>
                  <a:lnTo>
                    <a:pt x="1659381" y="63500"/>
                  </a:lnTo>
                  <a:lnTo>
                    <a:pt x="1689862" y="63500"/>
                  </a:lnTo>
                  <a:lnTo>
                    <a:pt x="1750821" y="88900"/>
                  </a:lnTo>
                  <a:lnTo>
                    <a:pt x="1837689" y="127000"/>
                  </a:lnTo>
                  <a:lnTo>
                    <a:pt x="1865121" y="139700"/>
                  </a:lnTo>
                  <a:lnTo>
                    <a:pt x="1894077" y="152400"/>
                  </a:lnTo>
                  <a:lnTo>
                    <a:pt x="1948941" y="190500"/>
                  </a:lnTo>
                  <a:lnTo>
                    <a:pt x="1974595" y="203200"/>
                  </a:lnTo>
                  <a:lnTo>
                    <a:pt x="2002027" y="215900"/>
                  </a:lnTo>
                  <a:lnTo>
                    <a:pt x="2027935" y="228600"/>
                  </a:lnTo>
                  <a:lnTo>
                    <a:pt x="2053843" y="254000"/>
                  </a:lnTo>
                  <a:lnTo>
                    <a:pt x="2078227" y="266700"/>
                  </a:lnTo>
                  <a:lnTo>
                    <a:pt x="2102612" y="292100"/>
                  </a:lnTo>
                  <a:lnTo>
                    <a:pt x="2126996" y="304800"/>
                  </a:lnTo>
                  <a:lnTo>
                    <a:pt x="2151379" y="330200"/>
                  </a:lnTo>
                  <a:lnTo>
                    <a:pt x="2174240" y="355600"/>
                  </a:lnTo>
                  <a:lnTo>
                    <a:pt x="2218435" y="393700"/>
                  </a:lnTo>
                  <a:lnTo>
                    <a:pt x="2261108" y="444500"/>
                  </a:lnTo>
                  <a:lnTo>
                    <a:pt x="2322067" y="520700"/>
                  </a:lnTo>
                  <a:lnTo>
                    <a:pt x="2358643" y="571500"/>
                  </a:lnTo>
                  <a:lnTo>
                    <a:pt x="2375408" y="596900"/>
                  </a:lnTo>
                  <a:lnTo>
                    <a:pt x="2393696" y="622300"/>
                  </a:lnTo>
                  <a:lnTo>
                    <a:pt x="2410460" y="647700"/>
                  </a:lnTo>
                  <a:lnTo>
                    <a:pt x="2456179" y="723900"/>
                  </a:lnTo>
                  <a:lnTo>
                    <a:pt x="2469896" y="762000"/>
                  </a:lnTo>
                  <a:lnTo>
                    <a:pt x="2482088" y="787400"/>
                  </a:lnTo>
                  <a:lnTo>
                    <a:pt x="2495804" y="812800"/>
                  </a:lnTo>
                  <a:lnTo>
                    <a:pt x="2506472" y="850900"/>
                  </a:lnTo>
                  <a:lnTo>
                    <a:pt x="2518664" y="876300"/>
                  </a:lnTo>
                  <a:lnTo>
                    <a:pt x="2529332" y="901700"/>
                  </a:lnTo>
                  <a:lnTo>
                    <a:pt x="2538476" y="939800"/>
                  </a:lnTo>
                  <a:lnTo>
                    <a:pt x="2547620" y="965200"/>
                  </a:lnTo>
                  <a:lnTo>
                    <a:pt x="2555240" y="1003300"/>
                  </a:lnTo>
                  <a:lnTo>
                    <a:pt x="2576576" y="1092200"/>
                  </a:lnTo>
                  <a:lnTo>
                    <a:pt x="2581147" y="1130300"/>
                  </a:lnTo>
                  <a:lnTo>
                    <a:pt x="2590291" y="1193800"/>
                  </a:lnTo>
                  <a:lnTo>
                    <a:pt x="2593340" y="1231900"/>
                  </a:lnTo>
                  <a:lnTo>
                    <a:pt x="2594864" y="1257300"/>
                  </a:lnTo>
                  <a:lnTo>
                    <a:pt x="2596388" y="1295400"/>
                  </a:lnTo>
                  <a:lnTo>
                    <a:pt x="2596388" y="1130300"/>
                  </a:lnTo>
                  <a:lnTo>
                    <a:pt x="2591816" y="1092200"/>
                  </a:lnTo>
                  <a:lnTo>
                    <a:pt x="2585720" y="1066800"/>
                  </a:lnTo>
                  <a:lnTo>
                    <a:pt x="2562860" y="965200"/>
                  </a:lnTo>
                  <a:lnTo>
                    <a:pt x="2553716" y="927100"/>
                  </a:lnTo>
                  <a:lnTo>
                    <a:pt x="2532379" y="876300"/>
                  </a:lnTo>
                  <a:lnTo>
                    <a:pt x="2521711" y="838200"/>
                  </a:lnTo>
                  <a:lnTo>
                    <a:pt x="2509520" y="812800"/>
                  </a:lnTo>
                  <a:lnTo>
                    <a:pt x="2497328" y="774700"/>
                  </a:lnTo>
                  <a:lnTo>
                    <a:pt x="2469896" y="723900"/>
                  </a:lnTo>
                  <a:lnTo>
                    <a:pt x="2454655" y="698500"/>
                  </a:lnTo>
                  <a:lnTo>
                    <a:pt x="2439416" y="660400"/>
                  </a:lnTo>
                  <a:lnTo>
                    <a:pt x="2389123" y="584200"/>
                  </a:lnTo>
                  <a:lnTo>
                    <a:pt x="2314447" y="482600"/>
                  </a:lnTo>
                  <a:lnTo>
                    <a:pt x="2273300" y="431800"/>
                  </a:lnTo>
                  <a:lnTo>
                    <a:pt x="2229104" y="381000"/>
                  </a:lnTo>
                  <a:lnTo>
                    <a:pt x="2184908" y="342900"/>
                  </a:lnTo>
                  <a:lnTo>
                    <a:pt x="2160523" y="317500"/>
                  </a:lnTo>
                  <a:lnTo>
                    <a:pt x="2137664" y="304800"/>
                  </a:lnTo>
                  <a:lnTo>
                    <a:pt x="2113279" y="279400"/>
                  </a:lnTo>
                  <a:lnTo>
                    <a:pt x="2087371" y="254000"/>
                  </a:lnTo>
                  <a:lnTo>
                    <a:pt x="2062988" y="241300"/>
                  </a:lnTo>
                  <a:lnTo>
                    <a:pt x="2037079" y="228600"/>
                  </a:lnTo>
                  <a:lnTo>
                    <a:pt x="2009647" y="203200"/>
                  </a:lnTo>
                  <a:lnTo>
                    <a:pt x="1983739" y="190500"/>
                  </a:lnTo>
                  <a:lnTo>
                    <a:pt x="1956434" y="165100"/>
                  </a:lnTo>
                  <a:lnTo>
                    <a:pt x="1901697" y="139700"/>
                  </a:lnTo>
                  <a:lnTo>
                    <a:pt x="1785874" y="88900"/>
                  </a:lnTo>
                  <a:lnTo>
                    <a:pt x="1663953" y="38100"/>
                  </a:lnTo>
                  <a:close/>
                </a:path>
                <a:path w="2611754" h="2667000">
                  <a:moveTo>
                    <a:pt x="1471930" y="0"/>
                  </a:moveTo>
                  <a:lnTo>
                    <a:pt x="1139697" y="0"/>
                  </a:lnTo>
                  <a:lnTo>
                    <a:pt x="1106169" y="12700"/>
                  </a:lnTo>
                  <a:lnTo>
                    <a:pt x="1010157" y="25400"/>
                  </a:lnTo>
                  <a:lnTo>
                    <a:pt x="979677" y="38100"/>
                  </a:lnTo>
                  <a:lnTo>
                    <a:pt x="1045209" y="38100"/>
                  </a:lnTo>
                  <a:lnTo>
                    <a:pt x="1109217" y="25400"/>
                  </a:lnTo>
                  <a:lnTo>
                    <a:pt x="1141221" y="25400"/>
                  </a:lnTo>
                  <a:lnTo>
                    <a:pt x="1173225" y="12700"/>
                  </a:lnTo>
                  <a:lnTo>
                    <a:pt x="1505458" y="12700"/>
                  </a:lnTo>
                  <a:lnTo>
                    <a:pt x="1471930" y="0"/>
                  </a:lnTo>
                  <a:close/>
                </a:path>
                <a:path w="2611754" h="2667000">
                  <a:moveTo>
                    <a:pt x="1601469" y="25400"/>
                  </a:moveTo>
                  <a:lnTo>
                    <a:pt x="1502409" y="25400"/>
                  </a:lnTo>
                  <a:lnTo>
                    <a:pt x="1566417" y="38100"/>
                  </a:lnTo>
                  <a:lnTo>
                    <a:pt x="1631950" y="38100"/>
                  </a:lnTo>
                  <a:lnTo>
                    <a:pt x="1601469" y="25400"/>
                  </a:lnTo>
                  <a:close/>
                </a:path>
                <a:path w="2611754" h="2667000">
                  <a:moveTo>
                    <a:pt x="1505458" y="12700"/>
                  </a:moveTo>
                  <a:lnTo>
                    <a:pt x="1438402" y="12700"/>
                  </a:lnTo>
                  <a:lnTo>
                    <a:pt x="1470405" y="25400"/>
                  </a:lnTo>
                  <a:lnTo>
                    <a:pt x="1569465" y="25400"/>
                  </a:lnTo>
                  <a:lnTo>
                    <a:pt x="1505458" y="12700"/>
                  </a:lnTo>
                  <a:close/>
                </a:path>
              </a:pathLst>
            </a:custGeom>
            <a:solidFill>
              <a:srgbClr val="9EC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itle 37">
            <a:extLst>
              <a:ext uri="{FF2B5EF4-FFF2-40B4-BE49-F238E27FC236}">
                <a16:creationId xmlns:a16="http://schemas.microsoft.com/office/drawing/2014/main" id="{06140113-5B58-4077-8B83-39322D30CEC6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Scrum Roles 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699001" y="2901696"/>
            <a:ext cx="6114415" cy="3088005"/>
            <a:chOff x="2819400" y="2901695"/>
            <a:chExt cx="6114415" cy="3088005"/>
          </a:xfrm>
        </p:grpSpPr>
        <p:sp>
          <p:nvSpPr>
            <p:cNvPr id="4" name="object 4"/>
            <p:cNvSpPr/>
            <p:nvPr/>
          </p:nvSpPr>
          <p:spPr>
            <a:xfrm>
              <a:off x="2828544" y="2910839"/>
              <a:ext cx="6096000" cy="3072765"/>
            </a:xfrm>
            <a:custGeom>
              <a:avLst/>
              <a:gdLst/>
              <a:ahLst/>
              <a:cxnLst/>
              <a:rect l="l" t="t" r="r" b="b"/>
              <a:pathLst>
                <a:path w="6096000" h="3072765">
                  <a:moveTo>
                    <a:pt x="6096000" y="0"/>
                  </a:moveTo>
                  <a:lnTo>
                    <a:pt x="1534667" y="0"/>
                  </a:lnTo>
                  <a:lnTo>
                    <a:pt x="0" y="1536065"/>
                  </a:lnTo>
                  <a:lnTo>
                    <a:pt x="1534667" y="3072257"/>
                  </a:lnTo>
                  <a:lnTo>
                    <a:pt x="6096000" y="3072257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9EC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9400" y="2901695"/>
              <a:ext cx="6114415" cy="3088005"/>
            </a:xfrm>
            <a:custGeom>
              <a:avLst/>
              <a:gdLst/>
              <a:ahLst/>
              <a:cxnLst/>
              <a:rect l="l" t="t" r="r" b="b"/>
              <a:pathLst>
                <a:path w="6114415" h="3088004">
                  <a:moveTo>
                    <a:pt x="6097270" y="0"/>
                  </a:moveTo>
                  <a:lnTo>
                    <a:pt x="1542288" y="0"/>
                  </a:lnTo>
                  <a:lnTo>
                    <a:pt x="0" y="1542288"/>
                  </a:lnTo>
                  <a:lnTo>
                    <a:pt x="0" y="1546860"/>
                  </a:lnTo>
                  <a:lnTo>
                    <a:pt x="1539239" y="3085973"/>
                  </a:lnTo>
                  <a:lnTo>
                    <a:pt x="1540764" y="3085973"/>
                  </a:lnTo>
                  <a:lnTo>
                    <a:pt x="1542288" y="3087497"/>
                  </a:lnTo>
                  <a:lnTo>
                    <a:pt x="6109462" y="3087497"/>
                  </a:lnTo>
                  <a:lnTo>
                    <a:pt x="6114034" y="3084449"/>
                  </a:lnTo>
                  <a:lnTo>
                    <a:pt x="6114034" y="3072257"/>
                  </a:lnTo>
                  <a:lnTo>
                    <a:pt x="1548384" y="3072257"/>
                  </a:lnTo>
                  <a:lnTo>
                    <a:pt x="19050" y="1544447"/>
                  </a:lnTo>
                  <a:lnTo>
                    <a:pt x="24384" y="1539240"/>
                  </a:lnTo>
                  <a:lnTo>
                    <a:pt x="1546860" y="16764"/>
                  </a:lnTo>
                  <a:lnTo>
                    <a:pt x="6097270" y="16764"/>
                  </a:lnTo>
                  <a:lnTo>
                    <a:pt x="6097270" y="0"/>
                  </a:lnTo>
                  <a:close/>
                </a:path>
                <a:path w="6114415" h="3088004">
                  <a:moveTo>
                    <a:pt x="6109462" y="0"/>
                  </a:moveTo>
                  <a:lnTo>
                    <a:pt x="6097270" y="0"/>
                  </a:lnTo>
                  <a:lnTo>
                    <a:pt x="6097270" y="3072257"/>
                  </a:lnTo>
                  <a:lnTo>
                    <a:pt x="6114034" y="3072257"/>
                  </a:lnTo>
                  <a:lnTo>
                    <a:pt x="6114034" y="4572"/>
                  </a:lnTo>
                  <a:lnTo>
                    <a:pt x="6109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16598" y="2832051"/>
            <a:ext cx="3686175" cy="298196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spcBef>
                <a:spcPts val="735"/>
              </a:spcBef>
            </a:pPr>
            <a:r>
              <a:rPr sz="140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4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endParaRPr sz="1400">
              <a:latin typeface="Trebuchet MS"/>
              <a:cs typeface="Trebuchet MS"/>
            </a:endParaRPr>
          </a:p>
          <a:p>
            <a:pPr marL="106045" indent="-93345">
              <a:spcBef>
                <a:spcPts val="495"/>
              </a:spcBef>
              <a:buChar char="•"/>
              <a:tabLst>
                <a:tab pos="106045" algn="l"/>
              </a:tabLst>
            </a:pP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Servant</a:t>
            </a:r>
            <a:r>
              <a:rPr sz="10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Leader</a:t>
            </a:r>
            <a:endParaRPr sz="1050">
              <a:latin typeface="Trebuchet MS"/>
              <a:cs typeface="Trebuchet MS"/>
            </a:endParaRPr>
          </a:p>
          <a:p>
            <a:pPr marL="106045" indent="-93345">
              <a:lnSpc>
                <a:spcPts val="1185"/>
              </a:lnSpc>
              <a:spcBef>
                <a:spcPts val="35"/>
              </a:spcBef>
              <a:buChar char="•"/>
              <a:tabLst>
                <a:tab pos="106045" algn="l"/>
              </a:tabLst>
            </a:pP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10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manager</a:t>
            </a:r>
            <a:r>
              <a:rPr sz="10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(Can’t</a:t>
            </a:r>
            <a:r>
              <a:rPr sz="10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take</a:t>
            </a:r>
            <a:r>
              <a:rPr sz="10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decision</a:t>
            </a:r>
            <a:r>
              <a:rPr sz="10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0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behalf</a:t>
            </a:r>
            <a:r>
              <a:rPr sz="10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1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sz="105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10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25" dirty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endParaRPr sz="1050">
              <a:latin typeface="Trebuchet MS"/>
              <a:cs typeface="Trebuchet MS"/>
            </a:endParaRPr>
          </a:p>
          <a:p>
            <a:pPr marL="106680">
              <a:lnSpc>
                <a:spcPts val="1185"/>
              </a:lnSpc>
            </a:pP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Team)</a:t>
            </a:r>
            <a:endParaRPr sz="1050">
              <a:latin typeface="Trebuchet MS"/>
              <a:cs typeface="Trebuchet MS"/>
            </a:endParaRPr>
          </a:p>
          <a:p>
            <a:pPr marL="106045" indent="-93345">
              <a:spcBef>
                <a:spcPts val="110"/>
              </a:spcBef>
              <a:buChar char="•"/>
              <a:tabLst>
                <a:tab pos="106045" algn="l"/>
              </a:tabLst>
            </a:pP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Focus</a:t>
            </a:r>
            <a:r>
              <a:rPr sz="10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0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People</a:t>
            </a:r>
            <a:r>
              <a:rPr sz="10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r>
              <a:rPr sz="10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than</a:t>
            </a:r>
            <a:r>
              <a:rPr sz="105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0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getting</a:t>
            </a:r>
            <a:r>
              <a:rPr sz="105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result.</a:t>
            </a:r>
            <a:endParaRPr sz="1050">
              <a:latin typeface="Trebuchet MS"/>
              <a:cs typeface="Trebuchet MS"/>
            </a:endParaRPr>
          </a:p>
          <a:p>
            <a:pPr marL="105410" marR="294640" indent="-93345">
              <a:lnSpc>
                <a:spcPts val="1100"/>
              </a:lnSpc>
              <a:spcBef>
                <a:spcPts val="204"/>
              </a:spcBef>
              <a:buChar char="•"/>
              <a:tabLst>
                <a:tab pos="106680" algn="l"/>
              </a:tabLst>
            </a:pP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1050"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Owner:</a:t>
            </a:r>
            <a:r>
              <a:rPr sz="1050"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Responsible</a:t>
            </a:r>
            <a:r>
              <a:rPr sz="10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105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implementing</a:t>
            </a:r>
            <a:r>
              <a:rPr sz="105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Trebuchet MS"/>
                <a:cs typeface="Trebuchet MS"/>
              </a:rPr>
              <a:t>Scrum 	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Values.</a:t>
            </a:r>
            <a:endParaRPr sz="1050">
              <a:latin typeface="Trebuchet MS"/>
              <a:cs typeface="Trebuchet MS"/>
            </a:endParaRPr>
          </a:p>
          <a:p>
            <a:pPr>
              <a:spcBef>
                <a:spcPts val="155"/>
              </a:spcBef>
              <a:buClr>
                <a:srgbClr val="FFFFFF"/>
              </a:buClr>
              <a:buFont typeface="Trebuchet MS"/>
              <a:buChar char="•"/>
            </a:pPr>
            <a:endParaRPr sz="1050">
              <a:latin typeface="Trebuchet MS"/>
              <a:cs typeface="Trebuchet MS"/>
            </a:endParaRPr>
          </a:p>
          <a:p>
            <a:pPr marL="106045" indent="-93345" algn="just">
              <a:spcBef>
                <a:spcPts val="5"/>
              </a:spcBef>
              <a:buChar char="•"/>
              <a:tabLst>
                <a:tab pos="106045" algn="l"/>
              </a:tabLst>
            </a:pP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sz="1050" spc="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0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r>
              <a:rPr sz="10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endParaRPr sz="1050">
              <a:latin typeface="Trebuchet MS"/>
              <a:cs typeface="Trebuchet MS"/>
            </a:endParaRPr>
          </a:p>
          <a:p>
            <a:pPr marL="105410" marR="321310" indent="-93345" algn="just">
              <a:lnSpc>
                <a:spcPts val="1130"/>
              </a:lnSpc>
              <a:spcBef>
                <a:spcPts val="229"/>
              </a:spcBef>
              <a:buChar char="•"/>
              <a:tabLst>
                <a:tab pos="106680" algn="l"/>
              </a:tabLst>
            </a:pP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Teaches</a:t>
            </a:r>
            <a:r>
              <a:rPr sz="105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050" spc="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105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5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105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0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0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r>
              <a:rPr sz="10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Trebuchet MS"/>
                <a:cs typeface="Trebuchet MS"/>
              </a:rPr>
              <a:t>team 	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members</a:t>
            </a:r>
            <a:r>
              <a:rPr sz="1050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understands</a:t>
            </a:r>
            <a:r>
              <a:rPr sz="1050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50" spc="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adhere</a:t>
            </a:r>
            <a:r>
              <a:rPr sz="1050" spc="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050" spc="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05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theory, 	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practices</a:t>
            </a:r>
            <a:r>
              <a:rPr sz="105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0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rules.</a:t>
            </a:r>
            <a:endParaRPr sz="1050">
              <a:latin typeface="Trebuchet MS"/>
              <a:cs typeface="Trebuchet MS"/>
            </a:endParaRPr>
          </a:p>
          <a:p>
            <a:pPr marL="106045" indent="-93345">
              <a:spcBef>
                <a:spcPts val="85"/>
              </a:spcBef>
              <a:buChar char="•"/>
              <a:tabLst>
                <a:tab pos="106045" algn="l"/>
              </a:tabLst>
            </a:pP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Protect</a:t>
            </a:r>
            <a:r>
              <a:rPr sz="10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105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sz="10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disturbances</a:t>
            </a:r>
            <a:endParaRPr sz="1050">
              <a:latin typeface="Trebuchet MS"/>
              <a:cs typeface="Trebuchet MS"/>
            </a:endParaRPr>
          </a:p>
          <a:p>
            <a:pPr marL="106045" indent="-93345">
              <a:spcBef>
                <a:spcPts val="85"/>
              </a:spcBef>
              <a:buChar char="•"/>
              <a:tabLst>
                <a:tab pos="106045" algn="l"/>
              </a:tabLst>
            </a:pPr>
            <a:r>
              <a:rPr sz="1050" spc="-30" dirty="0">
                <a:solidFill>
                  <a:srgbClr val="FFFFFF"/>
                </a:solidFill>
                <a:latin typeface="Trebuchet MS"/>
                <a:cs typeface="Trebuchet MS"/>
              </a:rPr>
              <a:t>Facilitate</a:t>
            </a:r>
            <a:r>
              <a:rPr sz="10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05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events.</a:t>
            </a:r>
            <a:endParaRPr sz="1050">
              <a:latin typeface="Trebuchet MS"/>
              <a:cs typeface="Trebuchet MS"/>
            </a:endParaRPr>
          </a:p>
          <a:p>
            <a:pPr marL="106045" indent="-93345">
              <a:spcBef>
                <a:spcPts val="110"/>
              </a:spcBef>
              <a:buChar char="•"/>
              <a:tabLst>
                <a:tab pos="106045" algn="l"/>
              </a:tabLst>
            </a:pP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Coaches</a:t>
            </a:r>
            <a:r>
              <a:rPr sz="1050" spc="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endParaRPr sz="1050">
              <a:latin typeface="Trebuchet MS"/>
              <a:cs typeface="Trebuchet MS"/>
            </a:endParaRPr>
          </a:p>
          <a:p>
            <a:pPr marL="106045" indent="-93345">
              <a:spcBef>
                <a:spcPts val="110"/>
              </a:spcBef>
              <a:buChar char="•"/>
              <a:tabLst>
                <a:tab pos="106045" algn="l"/>
              </a:tabLst>
            </a:pP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sz="10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Impendent.</a:t>
            </a:r>
            <a:endParaRPr sz="1050">
              <a:latin typeface="Trebuchet MS"/>
              <a:cs typeface="Trebuchet MS"/>
            </a:endParaRPr>
          </a:p>
          <a:p>
            <a:pPr marL="106045" indent="-93345">
              <a:spcBef>
                <a:spcPts val="80"/>
              </a:spcBef>
              <a:buChar char="•"/>
              <a:tabLst>
                <a:tab pos="106045" algn="l"/>
              </a:tabLst>
            </a:pPr>
            <a:r>
              <a:rPr sz="1050" dirty="0">
                <a:solidFill>
                  <a:srgbClr val="FFFFFF"/>
                </a:solidFill>
                <a:latin typeface="Trebuchet MS"/>
                <a:cs typeface="Trebuchet MS"/>
              </a:rPr>
              <a:t>Resolve</a:t>
            </a:r>
            <a:r>
              <a:rPr sz="1050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rebuchet MS"/>
                <a:cs typeface="Trebuchet MS"/>
              </a:rPr>
              <a:t>Conflicts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62809" y="2903220"/>
            <a:ext cx="3088005" cy="3086100"/>
            <a:chOff x="1283208" y="2903220"/>
            <a:chExt cx="3088005" cy="30861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352" y="2923032"/>
              <a:ext cx="3069336" cy="30601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83208" y="2903220"/>
              <a:ext cx="3088005" cy="3086100"/>
            </a:xfrm>
            <a:custGeom>
              <a:avLst/>
              <a:gdLst/>
              <a:ahLst/>
              <a:cxnLst/>
              <a:rect l="l" t="t" r="r" b="b"/>
              <a:pathLst>
                <a:path w="3088004" h="3086100">
                  <a:moveTo>
                    <a:pt x="1623822" y="3073400"/>
                  </a:moveTo>
                  <a:lnTo>
                    <a:pt x="1465326" y="3073400"/>
                  </a:lnTo>
                  <a:lnTo>
                    <a:pt x="1504950" y="3086100"/>
                  </a:lnTo>
                  <a:lnTo>
                    <a:pt x="1584198" y="3086100"/>
                  </a:lnTo>
                  <a:lnTo>
                    <a:pt x="1623822" y="3073400"/>
                  </a:lnTo>
                  <a:close/>
                </a:path>
                <a:path w="3088004" h="3086100">
                  <a:moveTo>
                    <a:pt x="1236599" y="38100"/>
                  </a:moveTo>
                  <a:lnTo>
                    <a:pt x="1157224" y="38100"/>
                  </a:lnTo>
                  <a:lnTo>
                    <a:pt x="1084072" y="63500"/>
                  </a:lnTo>
                  <a:lnTo>
                    <a:pt x="1049020" y="76200"/>
                  </a:lnTo>
                  <a:lnTo>
                    <a:pt x="1012444" y="88900"/>
                  </a:lnTo>
                  <a:lnTo>
                    <a:pt x="942340" y="114300"/>
                  </a:lnTo>
                  <a:lnTo>
                    <a:pt x="908812" y="127000"/>
                  </a:lnTo>
                  <a:lnTo>
                    <a:pt x="873632" y="152400"/>
                  </a:lnTo>
                  <a:lnTo>
                    <a:pt x="841629" y="165100"/>
                  </a:lnTo>
                  <a:lnTo>
                    <a:pt x="774573" y="203200"/>
                  </a:lnTo>
                  <a:lnTo>
                    <a:pt x="742569" y="215900"/>
                  </a:lnTo>
                  <a:lnTo>
                    <a:pt x="712088" y="241300"/>
                  </a:lnTo>
                  <a:lnTo>
                    <a:pt x="680085" y="254000"/>
                  </a:lnTo>
                  <a:lnTo>
                    <a:pt x="649605" y="279400"/>
                  </a:lnTo>
                  <a:lnTo>
                    <a:pt x="620522" y="304800"/>
                  </a:lnTo>
                  <a:lnTo>
                    <a:pt x="590042" y="317500"/>
                  </a:lnTo>
                  <a:lnTo>
                    <a:pt x="561086" y="342900"/>
                  </a:lnTo>
                  <a:lnTo>
                    <a:pt x="451357" y="444500"/>
                  </a:lnTo>
                  <a:lnTo>
                    <a:pt x="425450" y="469900"/>
                  </a:lnTo>
                  <a:lnTo>
                    <a:pt x="376555" y="533400"/>
                  </a:lnTo>
                  <a:lnTo>
                    <a:pt x="352171" y="558800"/>
                  </a:lnTo>
                  <a:lnTo>
                    <a:pt x="306450" y="609600"/>
                  </a:lnTo>
                  <a:lnTo>
                    <a:pt x="242443" y="711200"/>
                  </a:lnTo>
                  <a:lnTo>
                    <a:pt x="222631" y="736600"/>
                  </a:lnTo>
                  <a:lnTo>
                    <a:pt x="186055" y="800100"/>
                  </a:lnTo>
                  <a:lnTo>
                    <a:pt x="135762" y="901700"/>
                  </a:lnTo>
                  <a:lnTo>
                    <a:pt x="120396" y="939800"/>
                  </a:lnTo>
                  <a:lnTo>
                    <a:pt x="92963" y="1003300"/>
                  </a:lnTo>
                  <a:lnTo>
                    <a:pt x="68580" y="1079500"/>
                  </a:lnTo>
                  <a:lnTo>
                    <a:pt x="57912" y="1117600"/>
                  </a:lnTo>
                  <a:lnTo>
                    <a:pt x="30480" y="1231900"/>
                  </a:lnTo>
                  <a:lnTo>
                    <a:pt x="12192" y="1346200"/>
                  </a:lnTo>
                  <a:lnTo>
                    <a:pt x="7619" y="1384300"/>
                  </a:lnTo>
                  <a:lnTo>
                    <a:pt x="1524" y="1460500"/>
                  </a:lnTo>
                  <a:lnTo>
                    <a:pt x="0" y="1498600"/>
                  </a:lnTo>
                  <a:lnTo>
                    <a:pt x="0" y="1574800"/>
                  </a:lnTo>
                  <a:lnTo>
                    <a:pt x="1524" y="1612900"/>
                  </a:lnTo>
                  <a:lnTo>
                    <a:pt x="7619" y="1701800"/>
                  </a:lnTo>
                  <a:lnTo>
                    <a:pt x="16763" y="1778000"/>
                  </a:lnTo>
                  <a:lnTo>
                    <a:pt x="24384" y="1816100"/>
                  </a:lnTo>
                  <a:lnTo>
                    <a:pt x="30480" y="1854200"/>
                  </a:lnTo>
                  <a:lnTo>
                    <a:pt x="39624" y="1892300"/>
                  </a:lnTo>
                  <a:lnTo>
                    <a:pt x="57912" y="1955800"/>
                  </a:lnTo>
                  <a:lnTo>
                    <a:pt x="68580" y="1993900"/>
                  </a:lnTo>
                  <a:lnTo>
                    <a:pt x="92963" y="2070100"/>
                  </a:lnTo>
                  <a:lnTo>
                    <a:pt x="106680" y="2108200"/>
                  </a:lnTo>
                  <a:lnTo>
                    <a:pt x="120396" y="2133600"/>
                  </a:lnTo>
                  <a:lnTo>
                    <a:pt x="135762" y="2171700"/>
                  </a:lnTo>
                  <a:lnTo>
                    <a:pt x="186055" y="2273300"/>
                  </a:lnTo>
                  <a:lnTo>
                    <a:pt x="204343" y="2311400"/>
                  </a:lnTo>
                  <a:lnTo>
                    <a:pt x="224155" y="2336800"/>
                  </a:lnTo>
                  <a:lnTo>
                    <a:pt x="242443" y="2374900"/>
                  </a:lnTo>
                  <a:lnTo>
                    <a:pt x="306450" y="2463800"/>
                  </a:lnTo>
                  <a:lnTo>
                    <a:pt x="352171" y="2514600"/>
                  </a:lnTo>
                  <a:lnTo>
                    <a:pt x="401066" y="2578100"/>
                  </a:lnTo>
                  <a:lnTo>
                    <a:pt x="478790" y="2654300"/>
                  </a:lnTo>
                  <a:lnTo>
                    <a:pt x="561086" y="2730500"/>
                  </a:lnTo>
                  <a:lnTo>
                    <a:pt x="590042" y="2755900"/>
                  </a:lnTo>
                  <a:lnTo>
                    <a:pt x="620522" y="2768600"/>
                  </a:lnTo>
                  <a:lnTo>
                    <a:pt x="649605" y="2794000"/>
                  </a:lnTo>
                  <a:lnTo>
                    <a:pt x="680085" y="2819400"/>
                  </a:lnTo>
                  <a:lnTo>
                    <a:pt x="712088" y="2844800"/>
                  </a:lnTo>
                  <a:lnTo>
                    <a:pt x="744093" y="2857500"/>
                  </a:lnTo>
                  <a:lnTo>
                    <a:pt x="776097" y="2882900"/>
                  </a:lnTo>
                  <a:lnTo>
                    <a:pt x="808101" y="2895600"/>
                  </a:lnTo>
                  <a:lnTo>
                    <a:pt x="908812" y="2946400"/>
                  </a:lnTo>
                  <a:lnTo>
                    <a:pt x="943863" y="2959100"/>
                  </a:lnTo>
                  <a:lnTo>
                    <a:pt x="977392" y="2971800"/>
                  </a:lnTo>
                  <a:lnTo>
                    <a:pt x="1013968" y="2984500"/>
                  </a:lnTo>
                  <a:lnTo>
                    <a:pt x="1049020" y="2997200"/>
                  </a:lnTo>
                  <a:lnTo>
                    <a:pt x="1122172" y="3022600"/>
                  </a:lnTo>
                  <a:lnTo>
                    <a:pt x="1195451" y="3035300"/>
                  </a:lnTo>
                  <a:lnTo>
                    <a:pt x="1271651" y="3060700"/>
                  </a:lnTo>
                  <a:lnTo>
                    <a:pt x="1347851" y="3073400"/>
                  </a:lnTo>
                  <a:lnTo>
                    <a:pt x="1741297" y="3073400"/>
                  </a:lnTo>
                  <a:lnTo>
                    <a:pt x="1817497" y="3060700"/>
                  </a:lnTo>
                  <a:lnTo>
                    <a:pt x="1387475" y="3060700"/>
                  </a:lnTo>
                  <a:lnTo>
                    <a:pt x="1349375" y="3048000"/>
                  </a:lnTo>
                  <a:lnTo>
                    <a:pt x="1273175" y="3035300"/>
                  </a:lnTo>
                  <a:lnTo>
                    <a:pt x="1236599" y="3035300"/>
                  </a:lnTo>
                  <a:lnTo>
                    <a:pt x="1198499" y="3022600"/>
                  </a:lnTo>
                  <a:lnTo>
                    <a:pt x="1125220" y="3009900"/>
                  </a:lnTo>
                  <a:lnTo>
                    <a:pt x="1090168" y="2997200"/>
                  </a:lnTo>
                  <a:lnTo>
                    <a:pt x="1053592" y="2984500"/>
                  </a:lnTo>
                  <a:lnTo>
                    <a:pt x="948436" y="2946400"/>
                  </a:lnTo>
                  <a:lnTo>
                    <a:pt x="881253" y="2921000"/>
                  </a:lnTo>
                  <a:lnTo>
                    <a:pt x="847725" y="2895600"/>
                  </a:lnTo>
                  <a:lnTo>
                    <a:pt x="815721" y="2882900"/>
                  </a:lnTo>
                  <a:lnTo>
                    <a:pt x="751713" y="2844800"/>
                  </a:lnTo>
                  <a:lnTo>
                    <a:pt x="719709" y="2819400"/>
                  </a:lnTo>
                  <a:lnTo>
                    <a:pt x="689229" y="2806700"/>
                  </a:lnTo>
                  <a:lnTo>
                    <a:pt x="658749" y="2781300"/>
                  </a:lnTo>
                  <a:lnTo>
                    <a:pt x="629666" y="2768600"/>
                  </a:lnTo>
                  <a:lnTo>
                    <a:pt x="571754" y="2717800"/>
                  </a:lnTo>
                  <a:lnTo>
                    <a:pt x="489457" y="2641600"/>
                  </a:lnTo>
                  <a:lnTo>
                    <a:pt x="437642" y="2590800"/>
                  </a:lnTo>
                  <a:lnTo>
                    <a:pt x="364363" y="2514600"/>
                  </a:lnTo>
                  <a:lnTo>
                    <a:pt x="318643" y="2451100"/>
                  </a:lnTo>
                  <a:lnTo>
                    <a:pt x="297306" y="2425700"/>
                  </a:lnTo>
                  <a:lnTo>
                    <a:pt x="275971" y="2387600"/>
                  </a:lnTo>
                  <a:lnTo>
                    <a:pt x="256159" y="2362200"/>
                  </a:lnTo>
                  <a:lnTo>
                    <a:pt x="236347" y="2324100"/>
                  </a:lnTo>
                  <a:lnTo>
                    <a:pt x="199771" y="2260600"/>
                  </a:lnTo>
                  <a:lnTo>
                    <a:pt x="183006" y="2235200"/>
                  </a:lnTo>
                  <a:lnTo>
                    <a:pt x="166243" y="2197100"/>
                  </a:lnTo>
                  <a:lnTo>
                    <a:pt x="151003" y="2171700"/>
                  </a:lnTo>
                  <a:lnTo>
                    <a:pt x="135762" y="2133600"/>
                  </a:lnTo>
                  <a:lnTo>
                    <a:pt x="108204" y="2057400"/>
                  </a:lnTo>
                  <a:lnTo>
                    <a:pt x="96012" y="2032000"/>
                  </a:lnTo>
                  <a:lnTo>
                    <a:pt x="83819" y="1993900"/>
                  </a:lnTo>
                  <a:lnTo>
                    <a:pt x="73151" y="1955800"/>
                  </a:lnTo>
                  <a:lnTo>
                    <a:pt x="45719" y="1841500"/>
                  </a:lnTo>
                  <a:lnTo>
                    <a:pt x="27431" y="1727200"/>
                  </a:lnTo>
                  <a:lnTo>
                    <a:pt x="22860" y="1689100"/>
                  </a:lnTo>
                  <a:lnTo>
                    <a:pt x="16763" y="1612900"/>
                  </a:lnTo>
                  <a:lnTo>
                    <a:pt x="15240" y="1574800"/>
                  </a:lnTo>
                  <a:lnTo>
                    <a:pt x="15240" y="1498600"/>
                  </a:lnTo>
                  <a:lnTo>
                    <a:pt x="16763" y="1460500"/>
                  </a:lnTo>
                  <a:lnTo>
                    <a:pt x="22860" y="1384300"/>
                  </a:lnTo>
                  <a:lnTo>
                    <a:pt x="27431" y="1346200"/>
                  </a:lnTo>
                  <a:lnTo>
                    <a:pt x="39624" y="1270000"/>
                  </a:lnTo>
                  <a:lnTo>
                    <a:pt x="54863" y="1193800"/>
                  </a:lnTo>
                  <a:lnTo>
                    <a:pt x="73151" y="1117600"/>
                  </a:lnTo>
                  <a:lnTo>
                    <a:pt x="83819" y="1079500"/>
                  </a:lnTo>
                  <a:lnTo>
                    <a:pt x="96012" y="1054100"/>
                  </a:lnTo>
                  <a:lnTo>
                    <a:pt x="108204" y="1016000"/>
                  </a:lnTo>
                  <a:lnTo>
                    <a:pt x="135762" y="939800"/>
                  </a:lnTo>
                  <a:lnTo>
                    <a:pt x="166243" y="876300"/>
                  </a:lnTo>
                  <a:lnTo>
                    <a:pt x="199771" y="812800"/>
                  </a:lnTo>
                  <a:lnTo>
                    <a:pt x="236347" y="749300"/>
                  </a:lnTo>
                  <a:lnTo>
                    <a:pt x="275971" y="685800"/>
                  </a:lnTo>
                  <a:lnTo>
                    <a:pt x="318643" y="622300"/>
                  </a:lnTo>
                  <a:lnTo>
                    <a:pt x="364363" y="571500"/>
                  </a:lnTo>
                  <a:lnTo>
                    <a:pt x="437642" y="482600"/>
                  </a:lnTo>
                  <a:lnTo>
                    <a:pt x="489457" y="431800"/>
                  </a:lnTo>
                  <a:lnTo>
                    <a:pt x="571754" y="355600"/>
                  </a:lnTo>
                  <a:lnTo>
                    <a:pt x="600710" y="330200"/>
                  </a:lnTo>
                  <a:lnTo>
                    <a:pt x="629666" y="317500"/>
                  </a:lnTo>
                  <a:lnTo>
                    <a:pt x="658749" y="292100"/>
                  </a:lnTo>
                  <a:lnTo>
                    <a:pt x="719709" y="254000"/>
                  </a:lnTo>
                  <a:lnTo>
                    <a:pt x="783717" y="215900"/>
                  </a:lnTo>
                  <a:lnTo>
                    <a:pt x="815721" y="190500"/>
                  </a:lnTo>
                  <a:lnTo>
                    <a:pt x="847725" y="177800"/>
                  </a:lnTo>
                  <a:lnTo>
                    <a:pt x="881253" y="165100"/>
                  </a:lnTo>
                  <a:lnTo>
                    <a:pt x="914907" y="139700"/>
                  </a:lnTo>
                  <a:lnTo>
                    <a:pt x="949960" y="127000"/>
                  </a:lnTo>
                  <a:lnTo>
                    <a:pt x="983488" y="114300"/>
                  </a:lnTo>
                  <a:lnTo>
                    <a:pt x="1053592" y="88900"/>
                  </a:lnTo>
                  <a:lnTo>
                    <a:pt x="1090168" y="76200"/>
                  </a:lnTo>
                  <a:lnTo>
                    <a:pt x="1125220" y="63500"/>
                  </a:lnTo>
                  <a:lnTo>
                    <a:pt x="1161923" y="63500"/>
                  </a:lnTo>
                  <a:lnTo>
                    <a:pt x="1198499" y="50800"/>
                  </a:lnTo>
                  <a:lnTo>
                    <a:pt x="1236599" y="38100"/>
                  </a:lnTo>
                  <a:close/>
                </a:path>
                <a:path w="3088004" h="3086100">
                  <a:moveTo>
                    <a:pt x="1892173" y="3035300"/>
                  </a:moveTo>
                  <a:lnTo>
                    <a:pt x="1814449" y="3035300"/>
                  </a:lnTo>
                  <a:lnTo>
                    <a:pt x="1738249" y="3048000"/>
                  </a:lnTo>
                  <a:lnTo>
                    <a:pt x="1700149" y="3060700"/>
                  </a:lnTo>
                  <a:lnTo>
                    <a:pt x="1817497" y="3060700"/>
                  </a:lnTo>
                  <a:lnTo>
                    <a:pt x="1855597" y="3048000"/>
                  </a:lnTo>
                  <a:lnTo>
                    <a:pt x="1892173" y="3035300"/>
                  </a:lnTo>
                  <a:close/>
                </a:path>
                <a:path w="3088004" h="3086100">
                  <a:moveTo>
                    <a:pt x="3072384" y="1320800"/>
                  </a:moveTo>
                  <a:lnTo>
                    <a:pt x="3072384" y="1574800"/>
                  </a:lnTo>
                  <a:lnTo>
                    <a:pt x="3070860" y="1612900"/>
                  </a:lnTo>
                  <a:lnTo>
                    <a:pt x="3064764" y="1689100"/>
                  </a:lnTo>
                  <a:lnTo>
                    <a:pt x="3055620" y="1765300"/>
                  </a:lnTo>
                  <a:lnTo>
                    <a:pt x="3049524" y="1803400"/>
                  </a:lnTo>
                  <a:lnTo>
                    <a:pt x="3034284" y="1879600"/>
                  </a:lnTo>
                  <a:lnTo>
                    <a:pt x="3025140" y="1917700"/>
                  </a:lnTo>
                  <a:lnTo>
                    <a:pt x="2979420" y="2057400"/>
                  </a:lnTo>
                  <a:lnTo>
                    <a:pt x="2967228" y="2095500"/>
                  </a:lnTo>
                  <a:lnTo>
                    <a:pt x="2951861" y="2133600"/>
                  </a:lnTo>
                  <a:lnTo>
                    <a:pt x="2938145" y="2171700"/>
                  </a:lnTo>
                  <a:lnTo>
                    <a:pt x="2921381" y="2197100"/>
                  </a:lnTo>
                  <a:lnTo>
                    <a:pt x="2906141" y="2235200"/>
                  </a:lnTo>
                  <a:lnTo>
                    <a:pt x="2851277" y="2324100"/>
                  </a:lnTo>
                  <a:lnTo>
                    <a:pt x="2831465" y="2362200"/>
                  </a:lnTo>
                  <a:lnTo>
                    <a:pt x="2811653" y="2387600"/>
                  </a:lnTo>
                  <a:lnTo>
                    <a:pt x="2790317" y="2425700"/>
                  </a:lnTo>
                  <a:lnTo>
                    <a:pt x="2768981" y="2451100"/>
                  </a:lnTo>
                  <a:lnTo>
                    <a:pt x="2723261" y="2514600"/>
                  </a:lnTo>
                  <a:lnTo>
                    <a:pt x="2700274" y="2540000"/>
                  </a:lnTo>
                  <a:lnTo>
                    <a:pt x="2675890" y="2565400"/>
                  </a:lnTo>
                  <a:lnTo>
                    <a:pt x="2649982" y="2590800"/>
                  </a:lnTo>
                  <a:lnTo>
                    <a:pt x="2625598" y="2616200"/>
                  </a:lnTo>
                  <a:lnTo>
                    <a:pt x="2598166" y="2641600"/>
                  </a:lnTo>
                  <a:lnTo>
                    <a:pt x="2572258" y="2667000"/>
                  </a:lnTo>
                  <a:lnTo>
                    <a:pt x="2544826" y="2692400"/>
                  </a:lnTo>
                  <a:lnTo>
                    <a:pt x="2515870" y="2717800"/>
                  </a:lnTo>
                  <a:lnTo>
                    <a:pt x="2488438" y="2743200"/>
                  </a:lnTo>
                  <a:lnTo>
                    <a:pt x="2459482" y="2768600"/>
                  </a:lnTo>
                  <a:lnTo>
                    <a:pt x="2398395" y="2806700"/>
                  </a:lnTo>
                  <a:lnTo>
                    <a:pt x="2367915" y="2819400"/>
                  </a:lnTo>
                  <a:lnTo>
                    <a:pt x="2335911" y="2844800"/>
                  </a:lnTo>
                  <a:lnTo>
                    <a:pt x="2305431" y="2857500"/>
                  </a:lnTo>
                  <a:lnTo>
                    <a:pt x="2271903" y="2882900"/>
                  </a:lnTo>
                  <a:lnTo>
                    <a:pt x="2239899" y="2895600"/>
                  </a:lnTo>
                  <a:lnTo>
                    <a:pt x="2206371" y="2921000"/>
                  </a:lnTo>
                  <a:lnTo>
                    <a:pt x="2139188" y="2946400"/>
                  </a:lnTo>
                  <a:lnTo>
                    <a:pt x="1998980" y="2997200"/>
                  </a:lnTo>
                  <a:lnTo>
                    <a:pt x="1962404" y="3009900"/>
                  </a:lnTo>
                  <a:lnTo>
                    <a:pt x="1889125" y="3022600"/>
                  </a:lnTo>
                  <a:lnTo>
                    <a:pt x="1852549" y="3035300"/>
                  </a:lnTo>
                  <a:lnTo>
                    <a:pt x="1930400" y="3035300"/>
                  </a:lnTo>
                  <a:lnTo>
                    <a:pt x="2040127" y="2997200"/>
                  </a:lnTo>
                  <a:lnTo>
                    <a:pt x="2180336" y="2946400"/>
                  </a:lnTo>
                  <a:lnTo>
                    <a:pt x="2281047" y="2895600"/>
                  </a:lnTo>
                  <a:lnTo>
                    <a:pt x="2313051" y="2882900"/>
                  </a:lnTo>
                  <a:lnTo>
                    <a:pt x="2377059" y="2832100"/>
                  </a:lnTo>
                  <a:lnTo>
                    <a:pt x="2407539" y="2819400"/>
                  </a:lnTo>
                  <a:lnTo>
                    <a:pt x="2468626" y="2768600"/>
                  </a:lnTo>
                  <a:lnTo>
                    <a:pt x="2526538" y="2730500"/>
                  </a:lnTo>
                  <a:lnTo>
                    <a:pt x="2555494" y="2705100"/>
                  </a:lnTo>
                  <a:lnTo>
                    <a:pt x="2610358" y="2654300"/>
                  </a:lnTo>
                  <a:lnTo>
                    <a:pt x="2662174" y="2603500"/>
                  </a:lnTo>
                  <a:lnTo>
                    <a:pt x="2686558" y="2578100"/>
                  </a:lnTo>
                  <a:lnTo>
                    <a:pt x="2712593" y="2552700"/>
                  </a:lnTo>
                  <a:lnTo>
                    <a:pt x="2735453" y="2514600"/>
                  </a:lnTo>
                  <a:lnTo>
                    <a:pt x="2759837" y="2489200"/>
                  </a:lnTo>
                  <a:lnTo>
                    <a:pt x="2781173" y="2463800"/>
                  </a:lnTo>
                  <a:lnTo>
                    <a:pt x="2804033" y="2425700"/>
                  </a:lnTo>
                  <a:lnTo>
                    <a:pt x="2825369" y="2400300"/>
                  </a:lnTo>
                  <a:lnTo>
                    <a:pt x="2845181" y="2374900"/>
                  </a:lnTo>
                  <a:lnTo>
                    <a:pt x="2864993" y="2336800"/>
                  </a:lnTo>
                  <a:lnTo>
                    <a:pt x="2901569" y="2273300"/>
                  </a:lnTo>
                  <a:lnTo>
                    <a:pt x="2919857" y="2235200"/>
                  </a:lnTo>
                  <a:lnTo>
                    <a:pt x="2936621" y="2209800"/>
                  </a:lnTo>
                  <a:lnTo>
                    <a:pt x="2967228" y="2133600"/>
                  </a:lnTo>
                  <a:lnTo>
                    <a:pt x="2980944" y="2108200"/>
                  </a:lnTo>
                  <a:lnTo>
                    <a:pt x="2994660" y="2070100"/>
                  </a:lnTo>
                  <a:lnTo>
                    <a:pt x="3019044" y="1993900"/>
                  </a:lnTo>
                  <a:lnTo>
                    <a:pt x="3040380" y="1917700"/>
                  </a:lnTo>
                  <a:lnTo>
                    <a:pt x="3049524" y="1892300"/>
                  </a:lnTo>
                  <a:lnTo>
                    <a:pt x="3064764" y="1816100"/>
                  </a:lnTo>
                  <a:lnTo>
                    <a:pt x="3070860" y="1778000"/>
                  </a:lnTo>
                  <a:lnTo>
                    <a:pt x="3080004" y="1701800"/>
                  </a:lnTo>
                  <a:lnTo>
                    <a:pt x="3084576" y="1651000"/>
                  </a:lnTo>
                  <a:lnTo>
                    <a:pt x="3087624" y="1574800"/>
                  </a:lnTo>
                  <a:lnTo>
                    <a:pt x="3087624" y="1498600"/>
                  </a:lnTo>
                  <a:lnTo>
                    <a:pt x="3084576" y="1422400"/>
                  </a:lnTo>
                  <a:lnTo>
                    <a:pt x="3072384" y="1320800"/>
                  </a:lnTo>
                  <a:close/>
                </a:path>
                <a:path w="3088004" h="3086100">
                  <a:moveTo>
                    <a:pt x="1930400" y="38100"/>
                  </a:moveTo>
                  <a:lnTo>
                    <a:pt x="1852549" y="38100"/>
                  </a:lnTo>
                  <a:lnTo>
                    <a:pt x="1925701" y="63500"/>
                  </a:lnTo>
                  <a:lnTo>
                    <a:pt x="1998980" y="76200"/>
                  </a:lnTo>
                  <a:lnTo>
                    <a:pt x="2139188" y="127000"/>
                  </a:lnTo>
                  <a:lnTo>
                    <a:pt x="2172716" y="139700"/>
                  </a:lnTo>
                  <a:lnTo>
                    <a:pt x="2206371" y="165100"/>
                  </a:lnTo>
                  <a:lnTo>
                    <a:pt x="2273427" y="190500"/>
                  </a:lnTo>
                  <a:lnTo>
                    <a:pt x="2305431" y="215900"/>
                  </a:lnTo>
                  <a:lnTo>
                    <a:pt x="2337435" y="228600"/>
                  </a:lnTo>
                  <a:lnTo>
                    <a:pt x="2398395" y="266700"/>
                  </a:lnTo>
                  <a:lnTo>
                    <a:pt x="2459482" y="317500"/>
                  </a:lnTo>
                  <a:lnTo>
                    <a:pt x="2488438" y="330200"/>
                  </a:lnTo>
                  <a:lnTo>
                    <a:pt x="2515870" y="355600"/>
                  </a:lnTo>
                  <a:lnTo>
                    <a:pt x="2544826" y="381000"/>
                  </a:lnTo>
                  <a:lnTo>
                    <a:pt x="2599690" y="431800"/>
                  </a:lnTo>
                  <a:lnTo>
                    <a:pt x="2625598" y="457200"/>
                  </a:lnTo>
                  <a:lnTo>
                    <a:pt x="2649982" y="482600"/>
                  </a:lnTo>
                  <a:lnTo>
                    <a:pt x="2675890" y="508000"/>
                  </a:lnTo>
                  <a:lnTo>
                    <a:pt x="2700274" y="533400"/>
                  </a:lnTo>
                  <a:lnTo>
                    <a:pt x="2723261" y="571500"/>
                  </a:lnTo>
                  <a:lnTo>
                    <a:pt x="2768981" y="622300"/>
                  </a:lnTo>
                  <a:lnTo>
                    <a:pt x="2811653" y="685800"/>
                  </a:lnTo>
                  <a:lnTo>
                    <a:pt x="2851277" y="749300"/>
                  </a:lnTo>
                  <a:lnTo>
                    <a:pt x="2887853" y="812800"/>
                  </a:lnTo>
                  <a:lnTo>
                    <a:pt x="2906141" y="838200"/>
                  </a:lnTo>
                  <a:lnTo>
                    <a:pt x="2921381" y="876300"/>
                  </a:lnTo>
                  <a:lnTo>
                    <a:pt x="2938145" y="914400"/>
                  </a:lnTo>
                  <a:lnTo>
                    <a:pt x="2951861" y="939800"/>
                  </a:lnTo>
                  <a:lnTo>
                    <a:pt x="2967228" y="977900"/>
                  </a:lnTo>
                  <a:lnTo>
                    <a:pt x="2979420" y="1016000"/>
                  </a:lnTo>
                  <a:lnTo>
                    <a:pt x="2993136" y="1054100"/>
                  </a:lnTo>
                  <a:lnTo>
                    <a:pt x="3003804" y="1079500"/>
                  </a:lnTo>
                  <a:lnTo>
                    <a:pt x="3025140" y="1155700"/>
                  </a:lnTo>
                  <a:lnTo>
                    <a:pt x="3034284" y="1193800"/>
                  </a:lnTo>
                  <a:lnTo>
                    <a:pt x="3049524" y="1270000"/>
                  </a:lnTo>
                  <a:lnTo>
                    <a:pt x="3055620" y="1308100"/>
                  </a:lnTo>
                  <a:lnTo>
                    <a:pt x="3064764" y="1384300"/>
                  </a:lnTo>
                  <a:lnTo>
                    <a:pt x="3070860" y="1460500"/>
                  </a:lnTo>
                  <a:lnTo>
                    <a:pt x="3072384" y="1498600"/>
                  </a:lnTo>
                  <a:lnTo>
                    <a:pt x="3072384" y="1320800"/>
                  </a:lnTo>
                  <a:lnTo>
                    <a:pt x="3064764" y="1270000"/>
                  </a:lnTo>
                  <a:lnTo>
                    <a:pt x="3049524" y="1193800"/>
                  </a:lnTo>
                  <a:lnTo>
                    <a:pt x="3040380" y="1155700"/>
                  </a:lnTo>
                  <a:lnTo>
                    <a:pt x="3019044" y="1079500"/>
                  </a:lnTo>
                  <a:lnTo>
                    <a:pt x="2994660" y="1003300"/>
                  </a:lnTo>
                  <a:lnTo>
                    <a:pt x="2967228" y="939800"/>
                  </a:lnTo>
                  <a:lnTo>
                    <a:pt x="2936621" y="863600"/>
                  </a:lnTo>
                  <a:lnTo>
                    <a:pt x="2919857" y="838200"/>
                  </a:lnTo>
                  <a:lnTo>
                    <a:pt x="2901569" y="800100"/>
                  </a:lnTo>
                  <a:lnTo>
                    <a:pt x="2864993" y="736600"/>
                  </a:lnTo>
                  <a:lnTo>
                    <a:pt x="2845181" y="711200"/>
                  </a:lnTo>
                  <a:lnTo>
                    <a:pt x="2825369" y="673100"/>
                  </a:lnTo>
                  <a:lnTo>
                    <a:pt x="2804033" y="647700"/>
                  </a:lnTo>
                  <a:lnTo>
                    <a:pt x="2781173" y="609600"/>
                  </a:lnTo>
                  <a:lnTo>
                    <a:pt x="2759837" y="584200"/>
                  </a:lnTo>
                  <a:lnTo>
                    <a:pt x="2735453" y="558800"/>
                  </a:lnTo>
                  <a:lnTo>
                    <a:pt x="2712593" y="533400"/>
                  </a:lnTo>
                  <a:lnTo>
                    <a:pt x="2662174" y="469900"/>
                  </a:lnTo>
                  <a:lnTo>
                    <a:pt x="2610358" y="419100"/>
                  </a:lnTo>
                  <a:lnTo>
                    <a:pt x="2555494" y="368300"/>
                  </a:lnTo>
                  <a:lnTo>
                    <a:pt x="2497582" y="317500"/>
                  </a:lnTo>
                  <a:lnTo>
                    <a:pt x="2468626" y="304800"/>
                  </a:lnTo>
                  <a:lnTo>
                    <a:pt x="2407539" y="254000"/>
                  </a:lnTo>
                  <a:lnTo>
                    <a:pt x="2377059" y="241300"/>
                  </a:lnTo>
                  <a:lnTo>
                    <a:pt x="2313051" y="203200"/>
                  </a:lnTo>
                  <a:lnTo>
                    <a:pt x="2279523" y="177800"/>
                  </a:lnTo>
                  <a:lnTo>
                    <a:pt x="2247519" y="165100"/>
                  </a:lnTo>
                  <a:lnTo>
                    <a:pt x="2213991" y="152400"/>
                  </a:lnTo>
                  <a:lnTo>
                    <a:pt x="2180336" y="127000"/>
                  </a:lnTo>
                  <a:lnTo>
                    <a:pt x="2040127" y="76200"/>
                  </a:lnTo>
                  <a:lnTo>
                    <a:pt x="1930400" y="38100"/>
                  </a:lnTo>
                  <a:close/>
                </a:path>
                <a:path w="3088004" h="3086100">
                  <a:moveTo>
                    <a:pt x="1387475" y="12700"/>
                  </a:moveTo>
                  <a:lnTo>
                    <a:pt x="1270127" y="12700"/>
                  </a:lnTo>
                  <a:lnTo>
                    <a:pt x="1232027" y="25400"/>
                  </a:lnTo>
                  <a:lnTo>
                    <a:pt x="1195451" y="38100"/>
                  </a:lnTo>
                  <a:lnTo>
                    <a:pt x="1273175" y="38100"/>
                  </a:lnTo>
                  <a:lnTo>
                    <a:pt x="1311275" y="25400"/>
                  </a:lnTo>
                  <a:lnTo>
                    <a:pt x="1387475" y="12700"/>
                  </a:lnTo>
                  <a:close/>
                </a:path>
                <a:path w="3088004" h="3086100">
                  <a:moveTo>
                    <a:pt x="1741297" y="0"/>
                  </a:moveTo>
                  <a:lnTo>
                    <a:pt x="1347851" y="0"/>
                  </a:lnTo>
                  <a:lnTo>
                    <a:pt x="1308227" y="12700"/>
                  </a:lnTo>
                  <a:lnTo>
                    <a:pt x="1700149" y="12700"/>
                  </a:lnTo>
                  <a:lnTo>
                    <a:pt x="1776349" y="25400"/>
                  </a:lnTo>
                  <a:lnTo>
                    <a:pt x="1814449" y="38100"/>
                  </a:lnTo>
                  <a:lnTo>
                    <a:pt x="1892173" y="38100"/>
                  </a:lnTo>
                  <a:lnTo>
                    <a:pt x="1855597" y="25400"/>
                  </a:lnTo>
                  <a:lnTo>
                    <a:pt x="1817497" y="12700"/>
                  </a:lnTo>
                  <a:lnTo>
                    <a:pt x="17412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itle 37">
            <a:extLst>
              <a:ext uri="{FF2B5EF4-FFF2-40B4-BE49-F238E27FC236}">
                <a16:creationId xmlns:a16="http://schemas.microsoft.com/office/drawing/2014/main" id="{B08EC42A-9312-6567-1B1E-A249E8C45E8B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Scrum Roles 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894328" y="2645664"/>
            <a:ext cx="7183755" cy="3602990"/>
            <a:chOff x="2014727" y="2645664"/>
            <a:chExt cx="7183755" cy="3602990"/>
          </a:xfrm>
        </p:grpSpPr>
        <p:sp>
          <p:nvSpPr>
            <p:cNvPr id="4" name="object 4"/>
            <p:cNvSpPr/>
            <p:nvPr/>
          </p:nvSpPr>
          <p:spPr>
            <a:xfrm>
              <a:off x="2020823" y="2654808"/>
              <a:ext cx="7171690" cy="3584575"/>
            </a:xfrm>
            <a:custGeom>
              <a:avLst/>
              <a:gdLst/>
              <a:ahLst/>
              <a:cxnLst/>
              <a:rect l="l" t="t" r="r" b="b"/>
              <a:pathLst>
                <a:path w="7171690" h="3584575">
                  <a:moveTo>
                    <a:pt x="7171435" y="0"/>
                  </a:moveTo>
                  <a:lnTo>
                    <a:pt x="1792731" y="0"/>
                  </a:lnTo>
                  <a:lnTo>
                    <a:pt x="0" y="1791970"/>
                  </a:lnTo>
                  <a:lnTo>
                    <a:pt x="1792731" y="3584194"/>
                  </a:lnTo>
                  <a:lnTo>
                    <a:pt x="7171435" y="3584194"/>
                  </a:lnTo>
                  <a:lnTo>
                    <a:pt x="7171435" y="0"/>
                  </a:lnTo>
                  <a:close/>
                </a:path>
              </a:pathLst>
            </a:custGeom>
            <a:solidFill>
              <a:srgbClr val="9EC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14727" y="2645664"/>
              <a:ext cx="7183755" cy="3602990"/>
            </a:xfrm>
            <a:custGeom>
              <a:avLst/>
              <a:gdLst/>
              <a:ahLst/>
              <a:cxnLst/>
              <a:rect l="l" t="t" r="r" b="b"/>
              <a:pathLst>
                <a:path w="7183755" h="3602990">
                  <a:moveTo>
                    <a:pt x="7168387" y="0"/>
                  </a:moveTo>
                  <a:lnTo>
                    <a:pt x="1798065" y="0"/>
                  </a:lnTo>
                  <a:lnTo>
                    <a:pt x="1795272" y="1524"/>
                  </a:lnTo>
                  <a:lnTo>
                    <a:pt x="0" y="1799590"/>
                  </a:lnTo>
                  <a:lnTo>
                    <a:pt x="0" y="1804289"/>
                  </a:lnTo>
                  <a:lnTo>
                    <a:pt x="1793748" y="3600958"/>
                  </a:lnTo>
                  <a:lnTo>
                    <a:pt x="1795272" y="3600958"/>
                  </a:lnTo>
                  <a:lnTo>
                    <a:pt x="1798065" y="3602482"/>
                  </a:lnTo>
                  <a:lnTo>
                    <a:pt x="7180580" y="3602482"/>
                  </a:lnTo>
                  <a:lnTo>
                    <a:pt x="7183628" y="3599434"/>
                  </a:lnTo>
                  <a:lnTo>
                    <a:pt x="7183628" y="3587242"/>
                  </a:lnTo>
                  <a:lnTo>
                    <a:pt x="1804162" y="3587242"/>
                  </a:lnTo>
                  <a:lnTo>
                    <a:pt x="19050" y="1802003"/>
                  </a:lnTo>
                  <a:lnTo>
                    <a:pt x="1802638" y="16764"/>
                  </a:lnTo>
                  <a:lnTo>
                    <a:pt x="7168387" y="16764"/>
                  </a:lnTo>
                  <a:lnTo>
                    <a:pt x="7168387" y="0"/>
                  </a:lnTo>
                  <a:close/>
                </a:path>
                <a:path w="7183755" h="3602990">
                  <a:moveTo>
                    <a:pt x="7180580" y="0"/>
                  </a:moveTo>
                  <a:lnTo>
                    <a:pt x="7168387" y="0"/>
                  </a:lnTo>
                  <a:lnTo>
                    <a:pt x="7168387" y="3587242"/>
                  </a:lnTo>
                  <a:lnTo>
                    <a:pt x="7183628" y="3587242"/>
                  </a:lnTo>
                  <a:lnTo>
                    <a:pt x="7183628" y="4572"/>
                  </a:lnTo>
                  <a:lnTo>
                    <a:pt x="7180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41085" y="2559802"/>
            <a:ext cx="4660265" cy="3403600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2700">
              <a:spcBef>
                <a:spcPts val="919"/>
              </a:spcBef>
            </a:pP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7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endParaRPr sz="1700">
              <a:latin typeface="Trebuchet MS"/>
              <a:cs typeface="Trebuchet MS"/>
            </a:endParaRPr>
          </a:p>
          <a:p>
            <a:pPr marL="154940" indent="-142240">
              <a:spcBef>
                <a:spcPts val="620"/>
              </a:spcBef>
              <a:buFont typeface="Trebuchet MS"/>
              <a:buChar char="•"/>
              <a:tabLst>
                <a:tab pos="154940" algn="l"/>
              </a:tabLst>
            </a:pPr>
            <a:r>
              <a:rPr sz="1300" b="1" u="sng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Services</a:t>
            </a:r>
            <a:r>
              <a:rPr sz="1300" b="1" u="sng" spc="1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to</a:t>
            </a:r>
            <a:r>
              <a:rPr sz="13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the</a:t>
            </a:r>
            <a:r>
              <a:rPr sz="1300" b="1" u="sng" spc="-2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sng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PO</a:t>
            </a:r>
            <a:endParaRPr sz="1300">
              <a:latin typeface="Trebuchet MS"/>
              <a:cs typeface="Trebuchet MS"/>
            </a:endParaRPr>
          </a:p>
          <a:p>
            <a:pPr marL="154305" marR="147320" indent="-142240">
              <a:lnSpc>
                <a:spcPts val="1420"/>
              </a:lnSpc>
              <a:spcBef>
                <a:spcPts val="285"/>
              </a:spcBef>
              <a:buChar char="•"/>
              <a:tabLst>
                <a:tab pos="155575" algn="l"/>
              </a:tabLst>
            </a:pP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Teaches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r>
              <a:rPr sz="13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understands 	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adhere</a:t>
            </a:r>
            <a:r>
              <a:rPr sz="13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theory,</a:t>
            </a:r>
            <a:r>
              <a:rPr sz="13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practices</a:t>
            </a:r>
            <a:r>
              <a:rPr sz="130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rules.</a:t>
            </a:r>
            <a:endParaRPr sz="1300">
              <a:latin typeface="Trebuchet MS"/>
              <a:cs typeface="Trebuchet MS"/>
            </a:endParaRPr>
          </a:p>
          <a:p>
            <a:pPr marL="154305" marR="180340" indent="-142240">
              <a:lnSpc>
                <a:spcPts val="1420"/>
              </a:lnSpc>
              <a:spcBef>
                <a:spcPts val="160"/>
              </a:spcBef>
              <a:buChar char="•"/>
              <a:tabLst>
                <a:tab pos="155575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sz="1300" spc="4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understands</a:t>
            </a:r>
            <a:r>
              <a:rPr sz="1300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maintain</a:t>
            </a:r>
            <a:r>
              <a:rPr sz="13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PB 	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efficiently</a:t>
            </a:r>
            <a:endParaRPr sz="1300">
              <a:latin typeface="Trebuchet MS"/>
              <a:cs typeface="Trebuchet MS"/>
            </a:endParaRPr>
          </a:p>
          <a:p>
            <a:pPr marL="154305" marR="5080" indent="-142240">
              <a:lnSpc>
                <a:spcPts val="1420"/>
              </a:lnSpc>
              <a:spcBef>
                <a:spcPts val="160"/>
              </a:spcBef>
              <a:buChar char="•"/>
              <a:tabLst>
                <a:tab pos="155575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Helps</a:t>
            </a:r>
            <a:r>
              <a:rPr sz="13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sz="13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understands</a:t>
            </a:r>
            <a:r>
              <a:rPr sz="1300" spc="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prioritize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PBI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maximize 	value.</a:t>
            </a:r>
            <a:endParaRPr sz="1300">
              <a:latin typeface="Trebuchet MS"/>
              <a:cs typeface="Trebuchet MS"/>
            </a:endParaRPr>
          </a:p>
          <a:p>
            <a:pPr marL="154940" indent="-142240">
              <a:lnSpc>
                <a:spcPts val="1460"/>
              </a:lnSpc>
              <a:buChar char="•"/>
              <a:tabLst>
                <a:tab pos="154940" algn="l"/>
              </a:tabLst>
            </a:pP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Coaches</a:t>
            </a:r>
            <a:r>
              <a:rPr sz="13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writing</a:t>
            </a:r>
            <a:r>
              <a:rPr sz="13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FFFFFF"/>
                </a:solidFill>
                <a:latin typeface="Trebuchet MS"/>
                <a:cs typeface="Trebuchet MS"/>
              </a:rPr>
              <a:t>clear,</a:t>
            </a:r>
            <a:r>
              <a:rPr sz="13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concise</a:t>
            </a:r>
            <a:r>
              <a:rPr sz="13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PBI.</a:t>
            </a:r>
            <a:endParaRPr sz="1300">
              <a:latin typeface="Trebuchet MS"/>
              <a:cs typeface="Trebuchet MS"/>
            </a:endParaRPr>
          </a:p>
          <a:p>
            <a:pPr>
              <a:spcBef>
                <a:spcPts val="295"/>
              </a:spcBef>
              <a:buClr>
                <a:srgbClr val="FFFFFF"/>
              </a:buClr>
              <a:buFont typeface="Trebuchet MS"/>
              <a:buChar char="•"/>
            </a:pPr>
            <a:endParaRPr sz="1300">
              <a:latin typeface="Trebuchet MS"/>
              <a:cs typeface="Trebuchet MS"/>
            </a:endParaRPr>
          </a:p>
          <a:p>
            <a:pPr marL="154940" indent="-142240">
              <a:buFont typeface="Trebuchet MS"/>
              <a:buChar char="•"/>
              <a:tabLst>
                <a:tab pos="154940" algn="l"/>
              </a:tabLst>
            </a:pPr>
            <a:r>
              <a:rPr sz="1300" b="1" u="sng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Services</a:t>
            </a:r>
            <a:r>
              <a:rPr sz="1300" b="1" u="sng" spc="1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to</a:t>
            </a:r>
            <a:r>
              <a:rPr sz="13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the</a:t>
            </a:r>
            <a:r>
              <a:rPr sz="1300" b="1" u="sng" spc="-2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sz="13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Organization:</a:t>
            </a:r>
            <a:endParaRPr sz="1300">
              <a:latin typeface="Trebuchet MS"/>
              <a:cs typeface="Trebuchet MS"/>
            </a:endParaRPr>
          </a:p>
          <a:p>
            <a:pPr marL="294640" marR="270510" lvl="1" indent="-142240">
              <a:lnSpc>
                <a:spcPts val="1390"/>
              </a:lnSpc>
              <a:spcBef>
                <a:spcPts val="235"/>
              </a:spcBef>
              <a:buChar char="•"/>
              <a:tabLst>
                <a:tab pos="29591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13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3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60" dirty="0">
                <a:solidFill>
                  <a:srgbClr val="FFFFFF"/>
                </a:solidFill>
                <a:latin typeface="Trebuchet MS"/>
                <a:cs typeface="Trebuchet MS"/>
              </a:rPr>
              <a:t>SM</a:t>
            </a:r>
            <a:r>
              <a:rPr sz="130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increase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effectiveness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of 	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3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1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organization.</a:t>
            </a:r>
            <a:endParaRPr sz="1300">
              <a:latin typeface="Trebuchet MS"/>
              <a:cs typeface="Trebuchet MS"/>
            </a:endParaRPr>
          </a:p>
          <a:p>
            <a:pPr marL="297180" lvl="1" indent="-144780">
              <a:lnSpc>
                <a:spcPts val="1495"/>
              </a:lnSpc>
              <a:buChar char="•"/>
              <a:tabLst>
                <a:tab pos="297180" algn="l"/>
              </a:tabLst>
            </a:pPr>
            <a:r>
              <a:rPr sz="1300" spc="50" dirty="0">
                <a:solidFill>
                  <a:srgbClr val="FFFFFF"/>
                </a:solidFill>
                <a:latin typeface="Trebuchet MS"/>
                <a:cs typeface="Trebuchet MS"/>
              </a:rPr>
              <a:t>Coaching</a:t>
            </a:r>
            <a:r>
              <a:rPr sz="1300" spc="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organization</a:t>
            </a:r>
            <a:r>
              <a:rPr sz="13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13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endParaRPr sz="1300">
              <a:latin typeface="Trebuchet MS"/>
              <a:cs typeface="Trebuchet MS"/>
            </a:endParaRPr>
          </a:p>
          <a:p>
            <a:pPr marL="294640" marR="294640" lvl="1" indent="-142240">
              <a:lnSpc>
                <a:spcPts val="1390"/>
              </a:lnSpc>
              <a:spcBef>
                <a:spcPts val="335"/>
              </a:spcBef>
              <a:buChar char="•"/>
              <a:tabLst>
                <a:tab pos="295910" algn="l"/>
              </a:tabLst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3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change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agent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13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13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culture</a:t>
            </a:r>
            <a:r>
              <a:rPr sz="1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of 	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Empirical</a:t>
            </a:r>
            <a:r>
              <a:rPr sz="1300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1300" spc="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94584" y="2903220"/>
            <a:ext cx="3088005" cy="3086100"/>
            <a:chOff x="1014983" y="2903220"/>
            <a:chExt cx="3088005" cy="30861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079" y="2923032"/>
              <a:ext cx="3072384" cy="30601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14983" y="2903220"/>
              <a:ext cx="3088005" cy="3086100"/>
            </a:xfrm>
            <a:custGeom>
              <a:avLst/>
              <a:gdLst/>
              <a:ahLst/>
              <a:cxnLst/>
              <a:rect l="l" t="t" r="r" b="b"/>
              <a:pathLst>
                <a:path w="3088004" h="3086100">
                  <a:moveTo>
                    <a:pt x="1622933" y="3073400"/>
                  </a:moveTo>
                  <a:lnTo>
                    <a:pt x="1464564" y="3073400"/>
                  </a:lnTo>
                  <a:lnTo>
                    <a:pt x="1504188" y="3086100"/>
                  </a:lnTo>
                  <a:lnTo>
                    <a:pt x="1583309" y="3086100"/>
                  </a:lnTo>
                  <a:lnTo>
                    <a:pt x="1622933" y="3073400"/>
                  </a:lnTo>
                  <a:close/>
                </a:path>
                <a:path w="3088004" h="3086100">
                  <a:moveTo>
                    <a:pt x="1740281" y="0"/>
                  </a:moveTo>
                  <a:lnTo>
                    <a:pt x="1347216" y="0"/>
                  </a:lnTo>
                  <a:lnTo>
                    <a:pt x="1271016" y="12700"/>
                  </a:lnTo>
                  <a:lnTo>
                    <a:pt x="1194816" y="38100"/>
                  </a:lnTo>
                  <a:lnTo>
                    <a:pt x="1158240" y="38100"/>
                  </a:lnTo>
                  <a:lnTo>
                    <a:pt x="1048512" y="76200"/>
                  </a:lnTo>
                  <a:lnTo>
                    <a:pt x="1013460" y="88900"/>
                  </a:lnTo>
                  <a:lnTo>
                    <a:pt x="976884" y="101600"/>
                  </a:lnTo>
                  <a:lnTo>
                    <a:pt x="943356" y="114300"/>
                  </a:lnTo>
                  <a:lnTo>
                    <a:pt x="908304" y="127000"/>
                  </a:lnTo>
                  <a:lnTo>
                    <a:pt x="874776" y="152400"/>
                  </a:lnTo>
                  <a:lnTo>
                    <a:pt x="807720" y="177800"/>
                  </a:lnTo>
                  <a:lnTo>
                    <a:pt x="743585" y="215900"/>
                  </a:lnTo>
                  <a:lnTo>
                    <a:pt x="711581" y="241300"/>
                  </a:lnTo>
                  <a:lnTo>
                    <a:pt x="681101" y="254000"/>
                  </a:lnTo>
                  <a:lnTo>
                    <a:pt x="620141" y="304800"/>
                  </a:lnTo>
                  <a:lnTo>
                    <a:pt x="591185" y="317500"/>
                  </a:lnTo>
                  <a:lnTo>
                    <a:pt x="533273" y="368300"/>
                  </a:lnTo>
                  <a:lnTo>
                    <a:pt x="478536" y="419100"/>
                  </a:lnTo>
                  <a:lnTo>
                    <a:pt x="400812" y="495300"/>
                  </a:lnTo>
                  <a:lnTo>
                    <a:pt x="376428" y="533400"/>
                  </a:lnTo>
                  <a:lnTo>
                    <a:pt x="352044" y="558800"/>
                  </a:lnTo>
                  <a:lnTo>
                    <a:pt x="306324" y="609600"/>
                  </a:lnTo>
                  <a:lnTo>
                    <a:pt x="263652" y="673100"/>
                  </a:lnTo>
                  <a:lnTo>
                    <a:pt x="243840" y="711200"/>
                  </a:lnTo>
                  <a:lnTo>
                    <a:pt x="204203" y="774700"/>
                  </a:lnTo>
                  <a:lnTo>
                    <a:pt x="185915" y="800100"/>
                  </a:lnTo>
                  <a:lnTo>
                    <a:pt x="152400" y="863600"/>
                  </a:lnTo>
                  <a:lnTo>
                    <a:pt x="106680" y="977900"/>
                  </a:lnTo>
                  <a:lnTo>
                    <a:pt x="94488" y="1003300"/>
                  </a:lnTo>
                  <a:lnTo>
                    <a:pt x="80759" y="1041400"/>
                  </a:lnTo>
                  <a:lnTo>
                    <a:pt x="48768" y="1155700"/>
                  </a:lnTo>
                  <a:lnTo>
                    <a:pt x="39624" y="1193800"/>
                  </a:lnTo>
                  <a:lnTo>
                    <a:pt x="24384" y="1270000"/>
                  </a:lnTo>
                  <a:lnTo>
                    <a:pt x="12192" y="1346200"/>
                  </a:lnTo>
                  <a:lnTo>
                    <a:pt x="7620" y="1384300"/>
                  </a:lnTo>
                  <a:lnTo>
                    <a:pt x="1524" y="1460500"/>
                  </a:lnTo>
                  <a:lnTo>
                    <a:pt x="0" y="1498600"/>
                  </a:lnTo>
                  <a:lnTo>
                    <a:pt x="0" y="1574800"/>
                  </a:lnTo>
                  <a:lnTo>
                    <a:pt x="1524" y="1612900"/>
                  </a:lnTo>
                  <a:lnTo>
                    <a:pt x="7620" y="1701800"/>
                  </a:lnTo>
                  <a:lnTo>
                    <a:pt x="12192" y="1739900"/>
                  </a:lnTo>
                  <a:lnTo>
                    <a:pt x="24384" y="1816100"/>
                  </a:lnTo>
                  <a:lnTo>
                    <a:pt x="39624" y="1892300"/>
                  </a:lnTo>
                  <a:lnTo>
                    <a:pt x="57899" y="1955800"/>
                  </a:lnTo>
                  <a:lnTo>
                    <a:pt x="70091" y="1993900"/>
                  </a:lnTo>
                  <a:lnTo>
                    <a:pt x="80759" y="2032000"/>
                  </a:lnTo>
                  <a:lnTo>
                    <a:pt x="92964" y="2070100"/>
                  </a:lnTo>
                  <a:lnTo>
                    <a:pt x="106680" y="2108200"/>
                  </a:lnTo>
                  <a:lnTo>
                    <a:pt x="121920" y="2133600"/>
                  </a:lnTo>
                  <a:lnTo>
                    <a:pt x="152400" y="2209800"/>
                  </a:lnTo>
                  <a:lnTo>
                    <a:pt x="185915" y="2273300"/>
                  </a:lnTo>
                  <a:lnTo>
                    <a:pt x="204203" y="2311400"/>
                  </a:lnTo>
                  <a:lnTo>
                    <a:pt x="243840" y="2374900"/>
                  </a:lnTo>
                  <a:lnTo>
                    <a:pt x="263652" y="2400300"/>
                  </a:lnTo>
                  <a:lnTo>
                    <a:pt x="306324" y="2463800"/>
                  </a:lnTo>
                  <a:lnTo>
                    <a:pt x="352044" y="2514600"/>
                  </a:lnTo>
                  <a:lnTo>
                    <a:pt x="400812" y="2578100"/>
                  </a:lnTo>
                  <a:lnTo>
                    <a:pt x="478536" y="2654300"/>
                  </a:lnTo>
                  <a:lnTo>
                    <a:pt x="533273" y="2705100"/>
                  </a:lnTo>
                  <a:lnTo>
                    <a:pt x="562229" y="2730500"/>
                  </a:lnTo>
                  <a:lnTo>
                    <a:pt x="620141" y="2768600"/>
                  </a:lnTo>
                  <a:lnTo>
                    <a:pt x="711581" y="2844800"/>
                  </a:lnTo>
                  <a:lnTo>
                    <a:pt x="743585" y="2857500"/>
                  </a:lnTo>
                  <a:lnTo>
                    <a:pt x="775716" y="2882900"/>
                  </a:lnTo>
                  <a:lnTo>
                    <a:pt x="807720" y="2895600"/>
                  </a:lnTo>
                  <a:lnTo>
                    <a:pt x="908304" y="2946400"/>
                  </a:lnTo>
                  <a:lnTo>
                    <a:pt x="1048512" y="2997200"/>
                  </a:lnTo>
                  <a:lnTo>
                    <a:pt x="1121664" y="3022600"/>
                  </a:lnTo>
                  <a:lnTo>
                    <a:pt x="1194816" y="3035300"/>
                  </a:lnTo>
                  <a:lnTo>
                    <a:pt x="1271016" y="3060700"/>
                  </a:lnTo>
                  <a:lnTo>
                    <a:pt x="1347216" y="3073400"/>
                  </a:lnTo>
                  <a:lnTo>
                    <a:pt x="1740281" y="3073400"/>
                  </a:lnTo>
                  <a:lnTo>
                    <a:pt x="1816481" y="3060700"/>
                  </a:lnTo>
                  <a:lnTo>
                    <a:pt x="1386840" y="3060700"/>
                  </a:lnTo>
                  <a:lnTo>
                    <a:pt x="1348740" y="3048000"/>
                  </a:lnTo>
                  <a:lnTo>
                    <a:pt x="1199388" y="3022600"/>
                  </a:lnTo>
                  <a:lnTo>
                    <a:pt x="1161288" y="3022600"/>
                  </a:lnTo>
                  <a:lnTo>
                    <a:pt x="1124712" y="3009900"/>
                  </a:lnTo>
                  <a:lnTo>
                    <a:pt x="1089660" y="2997200"/>
                  </a:lnTo>
                  <a:lnTo>
                    <a:pt x="1053084" y="2984500"/>
                  </a:lnTo>
                  <a:lnTo>
                    <a:pt x="982980" y="2959100"/>
                  </a:lnTo>
                  <a:lnTo>
                    <a:pt x="949452" y="2946400"/>
                  </a:lnTo>
                  <a:lnTo>
                    <a:pt x="914400" y="2933700"/>
                  </a:lnTo>
                  <a:lnTo>
                    <a:pt x="880872" y="2921000"/>
                  </a:lnTo>
                  <a:lnTo>
                    <a:pt x="847344" y="2895600"/>
                  </a:lnTo>
                  <a:lnTo>
                    <a:pt x="815340" y="2882900"/>
                  </a:lnTo>
                  <a:lnTo>
                    <a:pt x="751205" y="2844800"/>
                  </a:lnTo>
                  <a:lnTo>
                    <a:pt x="720725" y="2819400"/>
                  </a:lnTo>
                  <a:lnTo>
                    <a:pt x="688721" y="2806700"/>
                  </a:lnTo>
                  <a:lnTo>
                    <a:pt x="659765" y="2781300"/>
                  </a:lnTo>
                  <a:lnTo>
                    <a:pt x="571373" y="2717800"/>
                  </a:lnTo>
                  <a:lnTo>
                    <a:pt x="489204" y="2641600"/>
                  </a:lnTo>
                  <a:lnTo>
                    <a:pt x="437388" y="2590800"/>
                  </a:lnTo>
                  <a:lnTo>
                    <a:pt x="364236" y="2514600"/>
                  </a:lnTo>
                  <a:lnTo>
                    <a:pt x="341376" y="2476500"/>
                  </a:lnTo>
                  <a:lnTo>
                    <a:pt x="320040" y="2451100"/>
                  </a:lnTo>
                  <a:lnTo>
                    <a:pt x="297180" y="2425700"/>
                  </a:lnTo>
                  <a:lnTo>
                    <a:pt x="277368" y="2387600"/>
                  </a:lnTo>
                  <a:lnTo>
                    <a:pt x="256032" y="2362200"/>
                  </a:lnTo>
                  <a:lnTo>
                    <a:pt x="236207" y="2324100"/>
                  </a:lnTo>
                  <a:lnTo>
                    <a:pt x="199631" y="2260600"/>
                  </a:lnTo>
                  <a:lnTo>
                    <a:pt x="182867" y="2235200"/>
                  </a:lnTo>
                  <a:lnTo>
                    <a:pt x="166103" y="2197100"/>
                  </a:lnTo>
                  <a:lnTo>
                    <a:pt x="150876" y="2171700"/>
                  </a:lnTo>
                  <a:lnTo>
                    <a:pt x="135636" y="2133600"/>
                  </a:lnTo>
                  <a:lnTo>
                    <a:pt x="108204" y="2057400"/>
                  </a:lnTo>
                  <a:lnTo>
                    <a:pt x="96012" y="2032000"/>
                  </a:lnTo>
                  <a:lnTo>
                    <a:pt x="83820" y="1993900"/>
                  </a:lnTo>
                  <a:lnTo>
                    <a:pt x="73139" y="1955800"/>
                  </a:lnTo>
                  <a:lnTo>
                    <a:pt x="54851" y="1879600"/>
                  </a:lnTo>
                  <a:lnTo>
                    <a:pt x="39624" y="1803400"/>
                  </a:lnTo>
                  <a:lnTo>
                    <a:pt x="27432" y="1727200"/>
                  </a:lnTo>
                  <a:lnTo>
                    <a:pt x="22860" y="1689100"/>
                  </a:lnTo>
                  <a:lnTo>
                    <a:pt x="19812" y="1651000"/>
                  </a:lnTo>
                  <a:lnTo>
                    <a:pt x="15240" y="1536700"/>
                  </a:lnTo>
                  <a:lnTo>
                    <a:pt x="19812" y="1422400"/>
                  </a:lnTo>
                  <a:lnTo>
                    <a:pt x="24384" y="1384300"/>
                  </a:lnTo>
                  <a:lnTo>
                    <a:pt x="27432" y="1346200"/>
                  </a:lnTo>
                  <a:lnTo>
                    <a:pt x="39624" y="1270000"/>
                  </a:lnTo>
                  <a:lnTo>
                    <a:pt x="54851" y="1193800"/>
                  </a:lnTo>
                  <a:lnTo>
                    <a:pt x="73139" y="1117600"/>
                  </a:lnTo>
                  <a:lnTo>
                    <a:pt x="83820" y="1079500"/>
                  </a:lnTo>
                  <a:lnTo>
                    <a:pt x="96012" y="1054100"/>
                  </a:lnTo>
                  <a:lnTo>
                    <a:pt x="108204" y="1016000"/>
                  </a:lnTo>
                  <a:lnTo>
                    <a:pt x="135636" y="939800"/>
                  </a:lnTo>
                  <a:lnTo>
                    <a:pt x="166103" y="876300"/>
                  </a:lnTo>
                  <a:lnTo>
                    <a:pt x="199631" y="812800"/>
                  </a:lnTo>
                  <a:lnTo>
                    <a:pt x="217919" y="774700"/>
                  </a:lnTo>
                  <a:lnTo>
                    <a:pt x="237731" y="749300"/>
                  </a:lnTo>
                  <a:lnTo>
                    <a:pt x="256032" y="711200"/>
                  </a:lnTo>
                  <a:lnTo>
                    <a:pt x="277368" y="685800"/>
                  </a:lnTo>
                  <a:lnTo>
                    <a:pt x="297180" y="647700"/>
                  </a:lnTo>
                  <a:lnTo>
                    <a:pt x="320040" y="622300"/>
                  </a:lnTo>
                  <a:lnTo>
                    <a:pt x="341376" y="596900"/>
                  </a:lnTo>
                  <a:lnTo>
                    <a:pt x="364236" y="571500"/>
                  </a:lnTo>
                  <a:lnTo>
                    <a:pt x="437388" y="482600"/>
                  </a:lnTo>
                  <a:lnTo>
                    <a:pt x="489204" y="431800"/>
                  </a:lnTo>
                  <a:lnTo>
                    <a:pt x="571373" y="355600"/>
                  </a:lnTo>
                  <a:lnTo>
                    <a:pt x="600329" y="330200"/>
                  </a:lnTo>
                  <a:lnTo>
                    <a:pt x="629285" y="317500"/>
                  </a:lnTo>
                  <a:lnTo>
                    <a:pt x="659765" y="292100"/>
                  </a:lnTo>
                  <a:lnTo>
                    <a:pt x="688721" y="266700"/>
                  </a:lnTo>
                  <a:lnTo>
                    <a:pt x="720725" y="254000"/>
                  </a:lnTo>
                  <a:lnTo>
                    <a:pt x="751205" y="228600"/>
                  </a:lnTo>
                  <a:lnTo>
                    <a:pt x="783336" y="215900"/>
                  </a:lnTo>
                  <a:lnTo>
                    <a:pt x="815340" y="190500"/>
                  </a:lnTo>
                  <a:lnTo>
                    <a:pt x="848868" y="177800"/>
                  </a:lnTo>
                  <a:lnTo>
                    <a:pt x="880872" y="165100"/>
                  </a:lnTo>
                  <a:lnTo>
                    <a:pt x="914400" y="139700"/>
                  </a:lnTo>
                  <a:lnTo>
                    <a:pt x="949452" y="127000"/>
                  </a:lnTo>
                  <a:lnTo>
                    <a:pt x="982980" y="114300"/>
                  </a:lnTo>
                  <a:lnTo>
                    <a:pt x="1053084" y="88900"/>
                  </a:lnTo>
                  <a:lnTo>
                    <a:pt x="1089660" y="76200"/>
                  </a:lnTo>
                  <a:lnTo>
                    <a:pt x="1124712" y="63500"/>
                  </a:lnTo>
                  <a:lnTo>
                    <a:pt x="1161288" y="63500"/>
                  </a:lnTo>
                  <a:lnTo>
                    <a:pt x="1199388" y="50800"/>
                  </a:lnTo>
                  <a:lnTo>
                    <a:pt x="1272540" y="38100"/>
                  </a:lnTo>
                  <a:lnTo>
                    <a:pt x="1310640" y="25400"/>
                  </a:lnTo>
                  <a:lnTo>
                    <a:pt x="1386840" y="12700"/>
                  </a:lnTo>
                  <a:lnTo>
                    <a:pt x="1816481" y="12700"/>
                  </a:lnTo>
                  <a:lnTo>
                    <a:pt x="1740281" y="0"/>
                  </a:lnTo>
                  <a:close/>
                </a:path>
                <a:path w="3088004" h="3086100">
                  <a:moveTo>
                    <a:pt x="3070733" y="1320800"/>
                  </a:moveTo>
                  <a:lnTo>
                    <a:pt x="3070733" y="1574800"/>
                  </a:lnTo>
                  <a:lnTo>
                    <a:pt x="3067685" y="1651000"/>
                  </a:lnTo>
                  <a:lnTo>
                    <a:pt x="3053969" y="1765300"/>
                  </a:lnTo>
                  <a:lnTo>
                    <a:pt x="3047873" y="1803400"/>
                  </a:lnTo>
                  <a:lnTo>
                    <a:pt x="3032633" y="1879600"/>
                  </a:lnTo>
                  <a:lnTo>
                    <a:pt x="3023489" y="1917700"/>
                  </a:lnTo>
                  <a:lnTo>
                    <a:pt x="2991485" y="2032000"/>
                  </a:lnTo>
                  <a:lnTo>
                    <a:pt x="2979293" y="2057400"/>
                  </a:lnTo>
                  <a:lnTo>
                    <a:pt x="2951861" y="2133600"/>
                  </a:lnTo>
                  <a:lnTo>
                    <a:pt x="2921381" y="2197100"/>
                  </a:lnTo>
                  <a:lnTo>
                    <a:pt x="2904617" y="2235200"/>
                  </a:lnTo>
                  <a:lnTo>
                    <a:pt x="2886329" y="2260600"/>
                  </a:lnTo>
                  <a:lnTo>
                    <a:pt x="2869565" y="2298700"/>
                  </a:lnTo>
                  <a:lnTo>
                    <a:pt x="2849753" y="2324100"/>
                  </a:lnTo>
                  <a:lnTo>
                    <a:pt x="2831465" y="2362200"/>
                  </a:lnTo>
                  <a:lnTo>
                    <a:pt x="2810129" y="2387600"/>
                  </a:lnTo>
                  <a:lnTo>
                    <a:pt x="2790317" y="2425700"/>
                  </a:lnTo>
                  <a:lnTo>
                    <a:pt x="2767457" y="2451100"/>
                  </a:lnTo>
                  <a:lnTo>
                    <a:pt x="2746121" y="2476500"/>
                  </a:lnTo>
                  <a:lnTo>
                    <a:pt x="2723261" y="2514600"/>
                  </a:lnTo>
                  <a:lnTo>
                    <a:pt x="2650109" y="2590800"/>
                  </a:lnTo>
                  <a:lnTo>
                    <a:pt x="2598293" y="2641600"/>
                  </a:lnTo>
                  <a:lnTo>
                    <a:pt x="2516124" y="2717800"/>
                  </a:lnTo>
                  <a:lnTo>
                    <a:pt x="2458212" y="2768600"/>
                  </a:lnTo>
                  <a:lnTo>
                    <a:pt x="2336292" y="2844800"/>
                  </a:lnTo>
                  <a:lnTo>
                    <a:pt x="2272157" y="2882900"/>
                  </a:lnTo>
                  <a:lnTo>
                    <a:pt x="2238629" y="2895600"/>
                  </a:lnTo>
                  <a:lnTo>
                    <a:pt x="2206625" y="2921000"/>
                  </a:lnTo>
                  <a:lnTo>
                    <a:pt x="2171573" y="2933700"/>
                  </a:lnTo>
                  <a:lnTo>
                    <a:pt x="2138045" y="2946400"/>
                  </a:lnTo>
                  <a:lnTo>
                    <a:pt x="2102993" y="2959100"/>
                  </a:lnTo>
                  <a:lnTo>
                    <a:pt x="2069465" y="2971800"/>
                  </a:lnTo>
                  <a:lnTo>
                    <a:pt x="2032889" y="2984500"/>
                  </a:lnTo>
                  <a:lnTo>
                    <a:pt x="1997837" y="2997200"/>
                  </a:lnTo>
                  <a:lnTo>
                    <a:pt x="1961261" y="3009900"/>
                  </a:lnTo>
                  <a:lnTo>
                    <a:pt x="1888109" y="3022600"/>
                  </a:lnTo>
                  <a:lnTo>
                    <a:pt x="1851533" y="3035300"/>
                  </a:lnTo>
                  <a:lnTo>
                    <a:pt x="1813433" y="3035300"/>
                  </a:lnTo>
                  <a:lnTo>
                    <a:pt x="1737233" y="3048000"/>
                  </a:lnTo>
                  <a:lnTo>
                    <a:pt x="1699133" y="3060700"/>
                  </a:lnTo>
                  <a:lnTo>
                    <a:pt x="1816481" y="3060700"/>
                  </a:lnTo>
                  <a:lnTo>
                    <a:pt x="1892681" y="3035300"/>
                  </a:lnTo>
                  <a:lnTo>
                    <a:pt x="1965833" y="3022600"/>
                  </a:lnTo>
                  <a:lnTo>
                    <a:pt x="2038985" y="2997200"/>
                  </a:lnTo>
                  <a:lnTo>
                    <a:pt x="2179193" y="2946400"/>
                  </a:lnTo>
                  <a:lnTo>
                    <a:pt x="2279777" y="2895600"/>
                  </a:lnTo>
                  <a:lnTo>
                    <a:pt x="2311781" y="2882900"/>
                  </a:lnTo>
                  <a:lnTo>
                    <a:pt x="2375916" y="2832100"/>
                  </a:lnTo>
                  <a:lnTo>
                    <a:pt x="2406396" y="2819400"/>
                  </a:lnTo>
                  <a:lnTo>
                    <a:pt x="2467356" y="2768600"/>
                  </a:lnTo>
                  <a:lnTo>
                    <a:pt x="2525268" y="2730500"/>
                  </a:lnTo>
                  <a:lnTo>
                    <a:pt x="2554224" y="2705100"/>
                  </a:lnTo>
                  <a:lnTo>
                    <a:pt x="2608961" y="2654300"/>
                  </a:lnTo>
                  <a:lnTo>
                    <a:pt x="2686685" y="2578100"/>
                  </a:lnTo>
                  <a:lnTo>
                    <a:pt x="2735453" y="2514600"/>
                  </a:lnTo>
                  <a:lnTo>
                    <a:pt x="2781173" y="2463800"/>
                  </a:lnTo>
                  <a:lnTo>
                    <a:pt x="2823845" y="2400300"/>
                  </a:lnTo>
                  <a:lnTo>
                    <a:pt x="2843657" y="2374900"/>
                  </a:lnTo>
                  <a:lnTo>
                    <a:pt x="2883281" y="2311400"/>
                  </a:lnTo>
                  <a:lnTo>
                    <a:pt x="2901569" y="2273300"/>
                  </a:lnTo>
                  <a:lnTo>
                    <a:pt x="2935097" y="2209800"/>
                  </a:lnTo>
                  <a:lnTo>
                    <a:pt x="2965577" y="2133600"/>
                  </a:lnTo>
                  <a:lnTo>
                    <a:pt x="2980817" y="2108200"/>
                  </a:lnTo>
                  <a:lnTo>
                    <a:pt x="2993009" y="2070100"/>
                  </a:lnTo>
                  <a:lnTo>
                    <a:pt x="3006725" y="2032000"/>
                  </a:lnTo>
                  <a:lnTo>
                    <a:pt x="3038729" y="1917700"/>
                  </a:lnTo>
                  <a:lnTo>
                    <a:pt x="3047873" y="1892300"/>
                  </a:lnTo>
                  <a:lnTo>
                    <a:pt x="3063113" y="1816100"/>
                  </a:lnTo>
                  <a:lnTo>
                    <a:pt x="3075305" y="1739900"/>
                  </a:lnTo>
                  <a:lnTo>
                    <a:pt x="3079877" y="1701800"/>
                  </a:lnTo>
                  <a:lnTo>
                    <a:pt x="3085973" y="1612900"/>
                  </a:lnTo>
                  <a:lnTo>
                    <a:pt x="3087497" y="1574800"/>
                  </a:lnTo>
                  <a:lnTo>
                    <a:pt x="3087497" y="1536700"/>
                  </a:lnTo>
                  <a:lnTo>
                    <a:pt x="3082925" y="1422400"/>
                  </a:lnTo>
                  <a:lnTo>
                    <a:pt x="3078353" y="1384300"/>
                  </a:lnTo>
                  <a:lnTo>
                    <a:pt x="3075305" y="1346200"/>
                  </a:lnTo>
                  <a:lnTo>
                    <a:pt x="3070733" y="1320800"/>
                  </a:lnTo>
                  <a:close/>
                </a:path>
                <a:path w="3088004" h="3086100">
                  <a:moveTo>
                    <a:pt x="1816481" y="12700"/>
                  </a:moveTo>
                  <a:lnTo>
                    <a:pt x="1700657" y="12700"/>
                  </a:lnTo>
                  <a:lnTo>
                    <a:pt x="1776857" y="25400"/>
                  </a:lnTo>
                  <a:lnTo>
                    <a:pt x="1814957" y="38100"/>
                  </a:lnTo>
                  <a:lnTo>
                    <a:pt x="1888109" y="50800"/>
                  </a:lnTo>
                  <a:lnTo>
                    <a:pt x="1926209" y="63500"/>
                  </a:lnTo>
                  <a:lnTo>
                    <a:pt x="1962785" y="63500"/>
                  </a:lnTo>
                  <a:lnTo>
                    <a:pt x="1997837" y="76200"/>
                  </a:lnTo>
                  <a:lnTo>
                    <a:pt x="2034413" y="88900"/>
                  </a:lnTo>
                  <a:lnTo>
                    <a:pt x="2104517" y="114300"/>
                  </a:lnTo>
                  <a:lnTo>
                    <a:pt x="2138045" y="127000"/>
                  </a:lnTo>
                  <a:lnTo>
                    <a:pt x="2173097" y="139700"/>
                  </a:lnTo>
                  <a:lnTo>
                    <a:pt x="2206625" y="165100"/>
                  </a:lnTo>
                  <a:lnTo>
                    <a:pt x="2238629" y="177800"/>
                  </a:lnTo>
                  <a:lnTo>
                    <a:pt x="2272157" y="190500"/>
                  </a:lnTo>
                  <a:lnTo>
                    <a:pt x="2304161" y="215900"/>
                  </a:lnTo>
                  <a:lnTo>
                    <a:pt x="2336292" y="228600"/>
                  </a:lnTo>
                  <a:lnTo>
                    <a:pt x="2366772" y="254000"/>
                  </a:lnTo>
                  <a:lnTo>
                    <a:pt x="2398776" y="266700"/>
                  </a:lnTo>
                  <a:lnTo>
                    <a:pt x="2427732" y="292100"/>
                  </a:lnTo>
                  <a:lnTo>
                    <a:pt x="2458212" y="317500"/>
                  </a:lnTo>
                  <a:lnTo>
                    <a:pt x="2487168" y="330200"/>
                  </a:lnTo>
                  <a:lnTo>
                    <a:pt x="2516124" y="355600"/>
                  </a:lnTo>
                  <a:lnTo>
                    <a:pt x="2598293" y="431800"/>
                  </a:lnTo>
                  <a:lnTo>
                    <a:pt x="2650109" y="482600"/>
                  </a:lnTo>
                  <a:lnTo>
                    <a:pt x="2723261" y="571500"/>
                  </a:lnTo>
                  <a:lnTo>
                    <a:pt x="2746121" y="596900"/>
                  </a:lnTo>
                  <a:lnTo>
                    <a:pt x="2767457" y="622300"/>
                  </a:lnTo>
                  <a:lnTo>
                    <a:pt x="2790317" y="647700"/>
                  </a:lnTo>
                  <a:lnTo>
                    <a:pt x="2810129" y="685800"/>
                  </a:lnTo>
                  <a:lnTo>
                    <a:pt x="2831465" y="711200"/>
                  </a:lnTo>
                  <a:lnTo>
                    <a:pt x="2849753" y="749300"/>
                  </a:lnTo>
                  <a:lnTo>
                    <a:pt x="2869565" y="774700"/>
                  </a:lnTo>
                  <a:lnTo>
                    <a:pt x="2886329" y="812800"/>
                  </a:lnTo>
                  <a:lnTo>
                    <a:pt x="2904617" y="838200"/>
                  </a:lnTo>
                  <a:lnTo>
                    <a:pt x="2921381" y="876300"/>
                  </a:lnTo>
                  <a:lnTo>
                    <a:pt x="2951861" y="939800"/>
                  </a:lnTo>
                  <a:lnTo>
                    <a:pt x="2979293" y="1016000"/>
                  </a:lnTo>
                  <a:lnTo>
                    <a:pt x="2991485" y="1054100"/>
                  </a:lnTo>
                  <a:lnTo>
                    <a:pt x="3002153" y="1079500"/>
                  </a:lnTo>
                  <a:lnTo>
                    <a:pt x="3023489" y="1155700"/>
                  </a:lnTo>
                  <a:lnTo>
                    <a:pt x="3032633" y="1193800"/>
                  </a:lnTo>
                  <a:lnTo>
                    <a:pt x="3047873" y="1270000"/>
                  </a:lnTo>
                  <a:lnTo>
                    <a:pt x="3053969" y="1308100"/>
                  </a:lnTo>
                  <a:lnTo>
                    <a:pt x="3063113" y="1384300"/>
                  </a:lnTo>
                  <a:lnTo>
                    <a:pt x="3069209" y="1460500"/>
                  </a:lnTo>
                  <a:lnTo>
                    <a:pt x="3070733" y="1498600"/>
                  </a:lnTo>
                  <a:lnTo>
                    <a:pt x="3070733" y="1320800"/>
                  </a:lnTo>
                  <a:lnTo>
                    <a:pt x="3063113" y="1270000"/>
                  </a:lnTo>
                  <a:lnTo>
                    <a:pt x="3047873" y="1193800"/>
                  </a:lnTo>
                  <a:lnTo>
                    <a:pt x="3038729" y="1155700"/>
                  </a:lnTo>
                  <a:lnTo>
                    <a:pt x="3006725" y="1041400"/>
                  </a:lnTo>
                  <a:lnTo>
                    <a:pt x="2993009" y="1003300"/>
                  </a:lnTo>
                  <a:lnTo>
                    <a:pt x="2980817" y="977900"/>
                  </a:lnTo>
                  <a:lnTo>
                    <a:pt x="2935097" y="863600"/>
                  </a:lnTo>
                  <a:lnTo>
                    <a:pt x="2918333" y="838200"/>
                  </a:lnTo>
                  <a:lnTo>
                    <a:pt x="2900045" y="800100"/>
                  </a:lnTo>
                  <a:lnTo>
                    <a:pt x="2883281" y="774700"/>
                  </a:lnTo>
                  <a:lnTo>
                    <a:pt x="2843657" y="711200"/>
                  </a:lnTo>
                  <a:lnTo>
                    <a:pt x="2823845" y="673100"/>
                  </a:lnTo>
                  <a:lnTo>
                    <a:pt x="2781173" y="609600"/>
                  </a:lnTo>
                  <a:lnTo>
                    <a:pt x="2758313" y="584200"/>
                  </a:lnTo>
                  <a:lnTo>
                    <a:pt x="2733929" y="558800"/>
                  </a:lnTo>
                  <a:lnTo>
                    <a:pt x="2711069" y="533400"/>
                  </a:lnTo>
                  <a:lnTo>
                    <a:pt x="2686685" y="495300"/>
                  </a:lnTo>
                  <a:lnTo>
                    <a:pt x="2608961" y="419100"/>
                  </a:lnTo>
                  <a:lnTo>
                    <a:pt x="2554224" y="368300"/>
                  </a:lnTo>
                  <a:lnTo>
                    <a:pt x="2467356" y="304800"/>
                  </a:lnTo>
                  <a:lnTo>
                    <a:pt x="2406396" y="254000"/>
                  </a:lnTo>
                  <a:lnTo>
                    <a:pt x="2375916" y="241300"/>
                  </a:lnTo>
                  <a:lnTo>
                    <a:pt x="2311781" y="203200"/>
                  </a:lnTo>
                  <a:lnTo>
                    <a:pt x="2279777" y="177800"/>
                  </a:lnTo>
                  <a:lnTo>
                    <a:pt x="2212721" y="152400"/>
                  </a:lnTo>
                  <a:lnTo>
                    <a:pt x="2179193" y="127000"/>
                  </a:lnTo>
                  <a:lnTo>
                    <a:pt x="2038985" y="76200"/>
                  </a:lnTo>
                  <a:lnTo>
                    <a:pt x="1929257" y="38100"/>
                  </a:lnTo>
                  <a:lnTo>
                    <a:pt x="1892681" y="38100"/>
                  </a:lnTo>
                  <a:lnTo>
                    <a:pt x="1816481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itle 37">
            <a:extLst>
              <a:ext uri="{FF2B5EF4-FFF2-40B4-BE49-F238E27FC236}">
                <a16:creationId xmlns:a16="http://schemas.microsoft.com/office/drawing/2014/main" id="{67BB3522-01B6-6048-8252-4E480C61C818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Scrum Roles 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95346" y="2579624"/>
            <a:ext cx="4847590" cy="1894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930" indent="-189230">
              <a:spcBef>
                <a:spcPts val="105"/>
              </a:spcBef>
              <a:buFont typeface="Arial"/>
              <a:buChar char="•"/>
              <a:tabLst>
                <a:tab pos="201930" algn="l"/>
              </a:tabLst>
            </a:pPr>
            <a:r>
              <a:rPr sz="1650" spc="60" dirty="0">
                <a:solidFill>
                  <a:schemeClr val="tx1"/>
                </a:solidFill>
                <a:latin typeface="Trebuchet MS"/>
                <a:cs typeface="Trebuchet MS"/>
              </a:rPr>
              <a:t>Orderedand</a:t>
            </a:r>
            <a:r>
              <a:rPr sz="1650" spc="21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emergent</a:t>
            </a:r>
            <a:r>
              <a:rPr sz="16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endParaRPr sz="16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201930" indent="-189230">
              <a:spcBef>
                <a:spcPts val="1185"/>
              </a:spcBef>
              <a:buFont typeface="Arial"/>
              <a:buChar char="•"/>
              <a:tabLst>
                <a:tab pos="201930" algn="l"/>
              </a:tabLst>
            </a:pP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Live</a:t>
            </a:r>
            <a:r>
              <a:rPr sz="1650" spc="-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Trebuchet MS"/>
                <a:cs typeface="Trebuchet MS"/>
              </a:rPr>
              <a:t>Document</a:t>
            </a:r>
            <a:endParaRPr sz="16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201930" indent="-189230">
              <a:spcBef>
                <a:spcPts val="1215"/>
              </a:spcBef>
              <a:buFont typeface="Arial"/>
              <a:buChar char="•"/>
              <a:tabLst>
                <a:tab pos="201930" algn="l"/>
              </a:tabLst>
            </a:pPr>
            <a:r>
              <a:rPr sz="1650" spc="-25" dirty="0">
                <a:solidFill>
                  <a:schemeClr val="tx1"/>
                </a:solidFill>
                <a:latin typeface="Trebuchet MS"/>
                <a:cs typeface="Trebuchet MS"/>
              </a:rPr>
              <a:t>Different</a:t>
            </a:r>
            <a:r>
              <a:rPr sz="16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level</a:t>
            </a:r>
            <a:r>
              <a:rPr sz="1650" spc="-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2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16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Trebuchet MS"/>
                <a:cs typeface="Trebuchet MS"/>
              </a:rPr>
              <a:t>details,</a:t>
            </a:r>
            <a:r>
              <a:rPr sz="1650" spc="-2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1650" spc="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top</a:t>
            </a:r>
            <a:r>
              <a:rPr sz="165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small</a:t>
            </a:r>
            <a:r>
              <a:rPr sz="165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30" dirty="0">
                <a:solidFill>
                  <a:schemeClr val="tx1"/>
                </a:solidFill>
                <a:latin typeface="Trebuchet MS"/>
                <a:cs typeface="Trebuchet MS"/>
              </a:rPr>
              <a:t>task,</a:t>
            </a:r>
            <a:r>
              <a:rPr sz="1650" spc="-2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40" dirty="0">
                <a:solidFill>
                  <a:schemeClr val="tx1"/>
                </a:solidFill>
                <a:latin typeface="Trebuchet MS"/>
                <a:cs typeface="Trebuchet MS"/>
              </a:rPr>
              <a:t>Clear</a:t>
            </a:r>
            <a:endParaRPr sz="16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201930" indent="-189230">
              <a:spcBef>
                <a:spcPts val="1190"/>
              </a:spcBef>
              <a:buFont typeface="Arial"/>
              <a:buChar char="•"/>
              <a:tabLst>
                <a:tab pos="201930" algn="l"/>
              </a:tabLst>
            </a:pP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Final</a:t>
            </a:r>
            <a:r>
              <a:rPr sz="1650" spc="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authority</a:t>
            </a:r>
            <a:r>
              <a:rPr sz="16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40" dirty="0">
                <a:solidFill>
                  <a:schemeClr val="tx1"/>
                </a:solidFill>
                <a:latin typeface="Trebuchet MS"/>
                <a:cs typeface="Trebuchet MS"/>
              </a:rPr>
              <a:t>withPO</a:t>
            </a:r>
            <a:endParaRPr sz="16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201930" indent="-189230">
              <a:spcBef>
                <a:spcPts val="1215"/>
              </a:spcBef>
              <a:buFont typeface="Arial"/>
              <a:buChar char="•"/>
              <a:tabLst>
                <a:tab pos="201930" algn="l"/>
              </a:tabLst>
            </a:pP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1</a:t>
            </a:r>
            <a:r>
              <a:rPr sz="165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Trebuchet MS"/>
                <a:cs typeface="Trebuchet MS"/>
              </a:rPr>
              <a:t>Product</a:t>
            </a:r>
            <a:r>
              <a:rPr sz="16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Backlog,</a:t>
            </a:r>
            <a:r>
              <a:rPr sz="1650" spc="-229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1650" spc="-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1</a:t>
            </a:r>
            <a:r>
              <a:rPr sz="1650" spc="-25" dirty="0">
                <a:solidFill>
                  <a:schemeClr val="tx1"/>
                </a:solidFill>
                <a:latin typeface="Trebuchet MS"/>
                <a:cs typeface="Trebuchet MS"/>
              </a:rPr>
              <a:t> Product</a:t>
            </a:r>
            <a:r>
              <a:rPr sz="1650" spc="-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multiple</a:t>
            </a:r>
            <a:r>
              <a:rPr sz="1650" spc="-10" dirty="0">
                <a:solidFill>
                  <a:schemeClr val="tx1"/>
                </a:solidFill>
                <a:latin typeface="Trebuchet MS"/>
                <a:cs typeface="Trebuchet MS"/>
              </a:rPr>
              <a:t> teams</a:t>
            </a:r>
            <a:endParaRPr sz="16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4" name="Title 37">
            <a:extLst>
              <a:ext uri="{FF2B5EF4-FFF2-40B4-BE49-F238E27FC236}">
                <a16:creationId xmlns:a16="http://schemas.microsoft.com/office/drawing/2014/main" id="{66488369-0450-6152-52D1-E49CE10CECE1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Product Backlog 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600" y="685800"/>
            <a:ext cx="10058400" cy="565708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86737" y="2072640"/>
            <a:ext cx="749935" cy="749935"/>
            <a:chOff x="707136" y="2072639"/>
            <a:chExt cx="749935" cy="749935"/>
          </a:xfrm>
        </p:grpSpPr>
        <p:sp>
          <p:nvSpPr>
            <p:cNvPr id="4" name="object 4"/>
            <p:cNvSpPr/>
            <p:nvPr/>
          </p:nvSpPr>
          <p:spPr>
            <a:xfrm>
              <a:off x="707136" y="2072639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5" h="749935">
                  <a:moveTo>
                    <a:pt x="375602" y="0"/>
                  </a:moveTo>
                  <a:lnTo>
                    <a:pt x="328447" y="2921"/>
                  </a:lnTo>
                  <a:lnTo>
                    <a:pt x="283057" y="11430"/>
                  </a:lnTo>
                  <a:lnTo>
                    <a:pt x="239763" y="25146"/>
                  </a:lnTo>
                  <a:lnTo>
                    <a:pt x="198932" y="43815"/>
                  </a:lnTo>
                  <a:lnTo>
                    <a:pt x="160921" y="67056"/>
                  </a:lnTo>
                  <a:lnTo>
                    <a:pt x="126072" y="94488"/>
                  </a:lnTo>
                  <a:lnTo>
                    <a:pt x="94729" y="125857"/>
                  </a:lnTo>
                  <a:lnTo>
                    <a:pt x="67246" y="160655"/>
                  </a:lnTo>
                  <a:lnTo>
                    <a:pt x="43967" y="198501"/>
                  </a:lnTo>
                  <a:lnTo>
                    <a:pt x="25260" y="239268"/>
                  </a:lnTo>
                  <a:lnTo>
                    <a:pt x="11455" y="282448"/>
                  </a:lnTo>
                  <a:lnTo>
                    <a:pt x="2933" y="327787"/>
                  </a:lnTo>
                  <a:lnTo>
                    <a:pt x="0" y="374650"/>
                  </a:lnTo>
                  <a:lnTo>
                    <a:pt x="2933" y="421767"/>
                  </a:lnTo>
                  <a:lnTo>
                    <a:pt x="11455" y="467106"/>
                  </a:lnTo>
                  <a:lnTo>
                    <a:pt x="25260" y="510286"/>
                  </a:lnTo>
                  <a:lnTo>
                    <a:pt x="43967" y="551053"/>
                  </a:lnTo>
                  <a:lnTo>
                    <a:pt x="67246" y="588899"/>
                  </a:lnTo>
                  <a:lnTo>
                    <a:pt x="94729" y="623697"/>
                  </a:lnTo>
                  <a:lnTo>
                    <a:pt x="126072" y="655066"/>
                  </a:lnTo>
                  <a:lnTo>
                    <a:pt x="160921" y="682498"/>
                  </a:lnTo>
                  <a:lnTo>
                    <a:pt x="198932" y="705739"/>
                  </a:lnTo>
                  <a:lnTo>
                    <a:pt x="239763" y="724408"/>
                  </a:lnTo>
                  <a:lnTo>
                    <a:pt x="283057" y="738124"/>
                  </a:lnTo>
                  <a:lnTo>
                    <a:pt x="328447" y="746633"/>
                  </a:lnTo>
                  <a:lnTo>
                    <a:pt x="375602" y="749554"/>
                  </a:lnTo>
                  <a:lnTo>
                    <a:pt x="422440" y="746633"/>
                  </a:lnTo>
                  <a:lnTo>
                    <a:pt x="467550" y="738124"/>
                  </a:lnTo>
                  <a:lnTo>
                    <a:pt x="510603" y="724408"/>
                  </a:lnTo>
                  <a:lnTo>
                    <a:pt x="551256" y="705739"/>
                  </a:lnTo>
                  <a:lnTo>
                    <a:pt x="589153" y="682498"/>
                  </a:lnTo>
                  <a:lnTo>
                    <a:pt x="623951" y="655066"/>
                  </a:lnTo>
                  <a:lnTo>
                    <a:pt x="655066" y="623697"/>
                  </a:lnTo>
                  <a:lnTo>
                    <a:pt x="682498" y="588899"/>
                  </a:lnTo>
                  <a:lnTo>
                    <a:pt x="705739" y="551053"/>
                  </a:lnTo>
                  <a:lnTo>
                    <a:pt x="724535" y="510286"/>
                  </a:lnTo>
                  <a:lnTo>
                    <a:pt x="738251" y="467106"/>
                  </a:lnTo>
                  <a:lnTo>
                    <a:pt x="746760" y="421767"/>
                  </a:lnTo>
                  <a:lnTo>
                    <a:pt x="749681" y="374650"/>
                  </a:lnTo>
                  <a:lnTo>
                    <a:pt x="746760" y="327787"/>
                  </a:lnTo>
                  <a:lnTo>
                    <a:pt x="738251" y="282448"/>
                  </a:lnTo>
                  <a:lnTo>
                    <a:pt x="724535" y="239268"/>
                  </a:lnTo>
                  <a:lnTo>
                    <a:pt x="705739" y="198501"/>
                  </a:lnTo>
                  <a:lnTo>
                    <a:pt x="682498" y="160655"/>
                  </a:lnTo>
                  <a:lnTo>
                    <a:pt x="655066" y="125857"/>
                  </a:lnTo>
                  <a:lnTo>
                    <a:pt x="623951" y="94488"/>
                  </a:lnTo>
                  <a:lnTo>
                    <a:pt x="589153" y="67056"/>
                  </a:lnTo>
                  <a:lnTo>
                    <a:pt x="551256" y="43815"/>
                  </a:lnTo>
                  <a:lnTo>
                    <a:pt x="510603" y="25146"/>
                  </a:lnTo>
                  <a:lnTo>
                    <a:pt x="467550" y="11430"/>
                  </a:lnTo>
                  <a:lnTo>
                    <a:pt x="422440" y="2921"/>
                  </a:lnTo>
                  <a:lnTo>
                    <a:pt x="375602" y="0"/>
                  </a:lnTo>
                  <a:close/>
                </a:path>
              </a:pathLst>
            </a:custGeom>
            <a:solidFill>
              <a:srgbClr val="50BB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536" y="2221991"/>
              <a:ext cx="445007" cy="4450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485134" y="2263597"/>
            <a:ext cx="1635125" cy="322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1950" spc="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195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80" dirty="0">
                <a:solidFill>
                  <a:srgbClr val="FFFFFF"/>
                </a:solidFill>
                <a:latin typeface="Trebuchet MS"/>
                <a:cs typeface="Trebuchet MS"/>
              </a:rPr>
              <a:t>Agile?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70728" y="2072640"/>
            <a:ext cx="746760" cy="749935"/>
            <a:chOff x="3691128" y="2072639"/>
            <a:chExt cx="746760" cy="749935"/>
          </a:xfrm>
        </p:grpSpPr>
        <p:sp>
          <p:nvSpPr>
            <p:cNvPr id="8" name="object 8"/>
            <p:cNvSpPr/>
            <p:nvPr/>
          </p:nvSpPr>
          <p:spPr>
            <a:xfrm>
              <a:off x="3691128" y="2072639"/>
              <a:ext cx="746760" cy="749935"/>
            </a:xfrm>
            <a:custGeom>
              <a:avLst/>
              <a:gdLst/>
              <a:ahLst/>
              <a:cxnLst/>
              <a:rect l="l" t="t" r="r" b="b"/>
              <a:pathLst>
                <a:path w="746760" h="749935">
                  <a:moveTo>
                    <a:pt x="374014" y="0"/>
                  </a:moveTo>
                  <a:lnTo>
                    <a:pt x="327151" y="2921"/>
                  </a:lnTo>
                  <a:lnTo>
                    <a:pt x="281812" y="11430"/>
                  </a:lnTo>
                  <a:lnTo>
                    <a:pt x="238759" y="25146"/>
                  </a:lnTo>
                  <a:lnTo>
                    <a:pt x="198119" y="43815"/>
                  </a:lnTo>
                  <a:lnTo>
                    <a:pt x="160273" y="67056"/>
                  </a:lnTo>
                  <a:lnTo>
                    <a:pt x="125475" y="94488"/>
                  </a:lnTo>
                  <a:lnTo>
                    <a:pt x="94360" y="125857"/>
                  </a:lnTo>
                  <a:lnTo>
                    <a:pt x="66928" y="160655"/>
                  </a:lnTo>
                  <a:lnTo>
                    <a:pt x="43687" y="198501"/>
                  </a:lnTo>
                  <a:lnTo>
                    <a:pt x="25145" y="239268"/>
                  </a:lnTo>
                  <a:lnTo>
                    <a:pt x="11429" y="282448"/>
                  </a:lnTo>
                  <a:lnTo>
                    <a:pt x="2920" y="327787"/>
                  </a:lnTo>
                  <a:lnTo>
                    <a:pt x="0" y="374650"/>
                  </a:lnTo>
                  <a:lnTo>
                    <a:pt x="2920" y="421767"/>
                  </a:lnTo>
                  <a:lnTo>
                    <a:pt x="11429" y="467106"/>
                  </a:lnTo>
                  <a:lnTo>
                    <a:pt x="25145" y="510286"/>
                  </a:lnTo>
                  <a:lnTo>
                    <a:pt x="43687" y="551053"/>
                  </a:lnTo>
                  <a:lnTo>
                    <a:pt x="66928" y="588899"/>
                  </a:lnTo>
                  <a:lnTo>
                    <a:pt x="94360" y="623697"/>
                  </a:lnTo>
                  <a:lnTo>
                    <a:pt x="125475" y="655066"/>
                  </a:lnTo>
                  <a:lnTo>
                    <a:pt x="160273" y="682498"/>
                  </a:lnTo>
                  <a:lnTo>
                    <a:pt x="198119" y="705739"/>
                  </a:lnTo>
                  <a:lnTo>
                    <a:pt x="238759" y="724408"/>
                  </a:lnTo>
                  <a:lnTo>
                    <a:pt x="281812" y="738124"/>
                  </a:lnTo>
                  <a:lnTo>
                    <a:pt x="327151" y="746633"/>
                  </a:lnTo>
                  <a:lnTo>
                    <a:pt x="374014" y="749554"/>
                  </a:lnTo>
                  <a:lnTo>
                    <a:pt x="420623" y="746633"/>
                  </a:lnTo>
                  <a:lnTo>
                    <a:pt x="465708" y="738124"/>
                  </a:lnTo>
                  <a:lnTo>
                    <a:pt x="508507" y="724408"/>
                  </a:lnTo>
                  <a:lnTo>
                    <a:pt x="549020" y="705739"/>
                  </a:lnTo>
                  <a:lnTo>
                    <a:pt x="586739" y="682498"/>
                  </a:lnTo>
                  <a:lnTo>
                    <a:pt x="621410" y="655066"/>
                  </a:lnTo>
                  <a:lnTo>
                    <a:pt x="652398" y="623697"/>
                  </a:lnTo>
                  <a:lnTo>
                    <a:pt x="679830" y="588899"/>
                  </a:lnTo>
                  <a:lnTo>
                    <a:pt x="702944" y="551053"/>
                  </a:lnTo>
                  <a:lnTo>
                    <a:pt x="721486" y="510286"/>
                  </a:lnTo>
                  <a:lnTo>
                    <a:pt x="735202" y="467106"/>
                  </a:lnTo>
                  <a:lnTo>
                    <a:pt x="743711" y="421767"/>
                  </a:lnTo>
                  <a:lnTo>
                    <a:pt x="746632" y="374650"/>
                  </a:lnTo>
                  <a:lnTo>
                    <a:pt x="743711" y="327787"/>
                  </a:lnTo>
                  <a:lnTo>
                    <a:pt x="735202" y="282448"/>
                  </a:lnTo>
                  <a:lnTo>
                    <a:pt x="721486" y="239268"/>
                  </a:lnTo>
                  <a:lnTo>
                    <a:pt x="702944" y="198501"/>
                  </a:lnTo>
                  <a:lnTo>
                    <a:pt x="679830" y="160655"/>
                  </a:lnTo>
                  <a:lnTo>
                    <a:pt x="652398" y="125857"/>
                  </a:lnTo>
                  <a:lnTo>
                    <a:pt x="621410" y="94488"/>
                  </a:lnTo>
                  <a:lnTo>
                    <a:pt x="586739" y="67056"/>
                  </a:lnTo>
                  <a:lnTo>
                    <a:pt x="549020" y="43815"/>
                  </a:lnTo>
                  <a:lnTo>
                    <a:pt x="508507" y="25146"/>
                  </a:lnTo>
                  <a:lnTo>
                    <a:pt x="465708" y="11430"/>
                  </a:lnTo>
                  <a:lnTo>
                    <a:pt x="420623" y="2921"/>
                  </a:lnTo>
                  <a:lnTo>
                    <a:pt x="374014" y="0"/>
                  </a:lnTo>
                  <a:close/>
                </a:path>
              </a:pathLst>
            </a:custGeom>
            <a:solidFill>
              <a:srgbClr val="479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80" y="2221991"/>
              <a:ext cx="445008" cy="4450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468745" y="2113865"/>
            <a:ext cx="854710" cy="615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325"/>
              </a:lnSpc>
              <a:spcBef>
                <a:spcPts val="95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What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ts val="2325"/>
              </a:lnSpc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Scrum?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551671" y="2072640"/>
            <a:ext cx="753110" cy="749935"/>
            <a:chOff x="6672071" y="2072639"/>
            <a:chExt cx="753110" cy="749935"/>
          </a:xfrm>
        </p:grpSpPr>
        <p:sp>
          <p:nvSpPr>
            <p:cNvPr id="12" name="object 12"/>
            <p:cNvSpPr/>
            <p:nvPr/>
          </p:nvSpPr>
          <p:spPr>
            <a:xfrm>
              <a:off x="6672071" y="2072639"/>
              <a:ext cx="753110" cy="749935"/>
            </a:xfrm>
            <a:custGeom>
              <a:avLst/>
              <a:gdLst/>
              <a:ahLst/>
              <a:cxnLst/>
              <a:rect l="l" t="t" r="r" b="b"/>
              <a:pathLst>
                <a:path w="753109" h="749935">
                  <a:moveTo>
                    <a:pt x="376300" y="0"/>
                  </a:moveTo>
                  <a:lnTo>
                    <a:pt x="329056" y="2921"/>
                  </a:lnTo>
                  <a:lnTo>
                    <a:pt x="283590" y="11430"/>
                  </a:lnTo>
                  <a:lnTo>
                    <a:pt x="240156" y="25146"/>
                  </a:lnTo>
                  <a:lnTo>
                    <a:pt x="199262" y="43815"/>
                  </a:lnTo>
                  <a:lnTo>
                    <a:pt x="161289" y="67056"/>
                  </a:lnTo>
                  <a:lnTo>
                    <a:pt x="126364" y="94488"/>
                  </a:lnTo>
                  <a:lnTo>
                    <a:pt x="94868" y="125857"/>
                  </a:lnTo>
                  <a:lnTo>
                    <a:pt x="67309" y="160655"/>
                  </a:lnTo>
                  <a:lnTo>
                    <a:pt x="43941" y="198501"/>
                  </a:lnTo>
                  <a:lnTo>
                    <a:pt x="25272" y="239268"/>
                  </a:lnTo>
                  <a:lnTo>
                    <a:pt x="11429" y="282448"/>
                  </a:lnTo>
                  <a:lnTo>
                    <a:pt x="2920" y="327787"/>
                  </a:lnTo>
                  <a:lnTo>
                    <a:pt x="0" y="374650"/>
                  </a:lnTo>
                  <a:lnTo>
                    <a:pt x="2920" y="421767"/>
                  </a:lnTo>
                  <a:lnTo>
                    <a:pt x="11429" y="467106"/>
                  </a:lnTo>
                  <a:lnTo>
                    <a:pt x="25272" y="510286"/>
                  </a:lnTo>
                  <a:lnTo>
                    <a:pt x="43941" y="551053"/>
                  </a:lnTo>
                  <a:lnTo>
                    <a:pt x="67309" y="588899"/>
                  </a:lnTo>
                  <a:lnTo>
                    <a:pt x="94868" y="623697"/>
                  </a:lnTo>
                  <a:lnTo>
                    <a:pt x="126364" y="655066"/>
                  </a:lnTo>
                  <a:lnTo>
                    <a:pt x="161289" y="682498"/>
                  </a:lnTo>
                  <a:lnTo>
                    <a:pt x="199262" y="705739"/>
                  </a:lnTo>
                  <a:lnTo>
                    <a:pt x="240156" y="724408"/>
                  </a:lnTo>
                  <a:lnTo>
                    <a:pt x="283590" y="738124"/>
                  </a:lnTo>
                  <a:lnTo>
                    <a:pt x="329056" y="746633"/>
                  </a:lnTo>
                  <a:lnTo>
                    <a:pt x="376300" y="749554"/>
                  </a:lnTo>
                  <a:lnTo>
                    <a:pt x="423544" y="746633"/>
                  </a:lnTo>
                  <a:lnTo>
                    <a:pt x="469010" y="738124"/>
                  </a:lnTo>
                  <a:lnTo>
                    <a:pt x="512444" y="724408"/>
                  </a:lnTo>
                  <a:lnTo>
                    <a:pt x="553338" y="705739"/>
                  </a:lnTo>
                  <a:lnTo>
                    <a:pt x="591311" y="682498"/>
                  </a:lnTo>
                  <a:lnTo>
                    <a:pt x="626236" y="655066"/>
                  </a:lnTo>
                  <a:lnTo>
                    <a:pt x="657732" y="623697"/>
                  </a:lnTo>
                  <a:lnTo>
                    <a:pt x="685291" y="588899"/>
                  </a:lnTo>
                  <a:lnTo>
                    <a:pt x="708660" y="551053"/>
                  </a:lnTo>
                  <a:lnTo>
                    <a:pt x="727329" y="510286"/>
                  </a:lnTo>
                  <a:lnTo>
                    <a:pt x="741172" y="467106"/>
                  </a:lnTo>
                  <a:lnTo>
                    <a:pt x="749680" y="421767"/>
                  </a:lnTo>
                  <a:lnTo>
                    <a:pt x="752601" y="374650"/>
                  </a:lnTo>
                  <a:lnTo>
                    <a:pt x="749680" y="327787"/>
                  </a:lnTo>
                  <a:lnTo>
                    <a:pt x="741172" y="282448"/>
                  </a:lnTo>
                  <a:lnTo>
                    <a:pt x="727329" y="239268"/>
                  </a:lnTo>
                  <a:lnTo>
                    <a:pt x="708660" y="198501"/>
                  </a:lnTo>
                  <a:lnTo>
                    <a:pt x="685291" y="160655"/>
                  </a:lnTo>
                  <a:lnTo>
                    <a:pt x="657732" y="125857"/>
                  </a:lnTo>
                  <a:lnTo>
                    <a:pt x="626236" y="94488"/>
                  </a:lnTo>
                  <a:lnTo>
                    <a:pt x="591311" y="67056"/>
                  </a:lnTo>
                  <a:lnTo>
                    <a:pt x="553338" y="43815"/>
                  </a:lnTo>
                  <a:lnTo>
                    <a:pt x="512444" y="25146"/>
                  </a:lnTo>
                  <a:lnTo>
                    <a:pt x="469010" y="11430"/>
                  </a:lnTo>
                  <a:lnTo>
                    <a:pt x="423544" y="2921"/>
                  </a:lnTo>
                  <a:lnTo>
                    <a:pt x="376300" y="0"/>
                  </a:lnTo>
                  <a:close/>
                </a:path>
              </a:pathLst>
            </a:custGeom>
            <a:solidFill>
              <a:srgbClr val="9A66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4471" y="2221991"/>
              <a:ext cx="445007" cy="44500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452737" y="2113865"/>
            <a:ext cx="1137285" cy="615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325"/>
              </a:lnSpc>
              <a:spcBef>
                <a:spcPts val="95"/>
              </a:spcBef>
            </a:pPr>
            <a:r>
              <a:rPr sz="1950" spc="40" dirty="0">
                <a:solidFill>
                  <a:srgbClr val="FFFFFF"/>
                </a:solidFill>
                <a:latin typeface="Trebuchet MS"/>
                <a:cs typeface="Trebuchet MS"/>
              </a:rPr>
              <a:t>Agile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ts val="2325"/>
              </a:lnSpc>
            </a:pP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9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anifesto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86737" y="3630167"/>
            <a:ext cx="749935" cy="746760"/>
            <a:chOff x="707136" y="3630167"/>
            <a:chExt cx="749935" cy="746760"/>
          </a:xfrm>
        </p:grpSpPr>
        <p:sp>
          <p:nvSpPr>
            <p:cNvPr id="16" name="object 16"/>
            <p:cNvSpPr/>
            <p:nvPr/>
          </p:nvSpPr>
          <p:spPr>
            <a:xfrm>
              <a:off x="707136" y="3630167"/>
              <a:ext cx="749935" cy="746760"/>
            </a:xfrm>
            <a:custGeom>
              <a:avLst/>
              <a:gdLst/>
              <a:ahLst/>
              <a:cxnLst/>
              <a:rect l="l" t="t" r="r" b="b"/>
              <a:pathLst>
                <a:path w="749935" h="746760">
                  <a:moveTo>
                    <a:pt x="375602" y="0"/>
                  </a:moveTo>
                  <a:lnTo>
                    <a:pt x="328447" y="2921"/>
                  </a:lnTo>
                  <a:lnTo>
                    <a:pt x="283057" y="11430"/>
                  </a:lnTo>
                  <a:lnTo>
                    <a:pt x="239763" y="25146"/>
                  </a:lnTo>
                  <a:lnTo>
                    <a:pt x="198932" y="43688"/>
                  </a:lnTo>
                  <a:lnTo>
                    <a:pt x="160921" y="66802"/>
                  </a:lnTo>
                  <a:lnTo>
                    <a:pt x="126072" y="94234"/>
                  </a:lnTo>
                  <a:lnTo>
                    <a:pt x="94729" y="125222"/>
                  </a:lnTo>
                  <a:lnTo>
                    <a:pt x="67246" y="159893"/>
                  </a:lnTo>
                  <a:lnTo>
                    <a:pt x="43967" y="197612"/>
                  </a:lnTo>
                  <a:lnTo>
                    <a:pt x="25260" y="238125"/>
                  </a:lnTo>
                  <a:lnTo>
                    <a:pt x="11455" y="280924"/>
                  </a:lnTo>
                  <a:lnTo>
                    <a:pt x="2933" y="326009"/>
                  </a:lnTo>
                  <a:lnTo>
                    <a:pt x="0" y="372491"/>
                  </a:lnTo>
                  <a:lnTo>
                    <a:pt x="2933" y="419481"/>
                  </a:lnTo>
                  <a:lnTo>
                    <a:pt x="11455" y="464820"/>
                  </a:lnTo>
                  <a:lnTo>
                    <a:pt x="25260" y="507873"/>
                  </a:lnTo>
                  <a:lnTo>
                    <a:pt x="43967" y="548513"/>
                  </a:lnTo>
                  <a:lnTo>
                    <a:pt x="67246" y="586359"/>
                  </a:lnTo>
                  <a:lnTo>
                    <a:pt x="94729" y="621157"/>
                  </a:lnTo>
                  <a:lnTo>
                    <a:pt x="126072" y="652272"/>
                  </a:lnTo>
                  <a:lnTo>
                    <a:pt x="160921" y="679704"/>
                  </a:lnTo>
                  <a:lnTo>
                    <a:pt x="198932" y="702945"/>
                  </a:lnTo>
                  <a:lnTo>
                    <a:pt x="239763" y="721487"/>
                  </a:lnTo>
                  <a:lnTo>
                    <a:pt x="283057" y="735203"/>
                  </a:lnTo>
                  <a:lnTo>
                    <a:pt x="328447" y="743712"/>
                  </a:lnTo>
                  <a:lnTo>
                    <a:pt x="375602" y="746633"/>
                  </a:lnTo>
                  <a:lnTo>
                    <a:pt x="422440" y="743712"/>
                  </a:lnTo>
                  <a:lnTo>
                    <a:pt x="467550" y="735203"/>
                  </a:lnTo>
                  <a:lnTo>
                    <a:pt x="510603" y="721487"/>
                  </a:lnTo>
                  <a:lnTo>
                    <a:pt x="551256" y="702945"/>
                  </a:lnTo>
                  <a:lnTo>
                    <a:pt x="589153" y="679704"/>
                  </a:lnTo>
                  <a:lnTo>
                    <a:pt x="623951" y="652272"/>
                  </a:lnTo>
                  <a:lnTo>
                    <a:pt x="655066" y="621157"/>
                  </a:lnTo>
                  <a:lnTo>
                    <a:pt x="682498" y="586359"/>
                  </a:lnTo>
                  <a:lnTo>
                    <a:pt x="705739" y="548513"/>
                  </a:lnTo>
                  <a:lnTo>
                    <a:pt x="724535" y="507873"/>
                  </a:lnTo>
                  <a:lnTo>
                    <a:pt x="738251" y="464820"/>
                  </a:lnTo>
                  <a:lnTo>
                    <a:pt x="746760" y="419481"/>
                  </a:lnTo>
                  <a:lnTo>
                    <a:pt x="749681" y="372491"/>
                  </a:lnTo>
                  <a:lnTo>
                    <a:pt x="746760" y="326009"/>
                  </a:lnTo>
                  <a:lnTo>
                    <a:pt x="738251" y="280924"/>
                  </a:lnTo>
                  <a:lnTo>
                    <a:pt x="724535" y="238125"/>
                  </a:lnTo>
                  <a:lnTo>
                    <a:pt x="705739" y="197612"/>
                  </a:lnTo>
                  <a:lnTo>
                    <a:pt x="682498" y="159893"/>
                  </a:lnTo>
                  <a:lnTo>
                    <a:pt x="655066" y="125222"/>
                  </a:lnTo>
                  <a:lnTo>
                    <a:pt x="623951" y="94234"/>
                  </a:lnTo>
                  <a:lnTo>
                    <a:pt x="589153" y="66802"/>
                  </a:lnTo>
                  <a:lnTo>
                    <a:pt x="551256" y="43688"/>
                  </a:lnTo>
                  <a:lnTo>
                    <a:pt x="510603" y="25146"/>
                  </a:lnTo>
                  <a:lnTo>
                    <a:pt x="467550" y="11430"/>
                  </a:lnTo>
                  <a:lnTo>
                    <a:pt x="422440" y="2921"/>
                  </a:lnTo>
                  <a:lnTo>
                    <a:pt x="375602" y="0"/>
                  </a:lnTo>
                  <a:close/>
                </a:path>
              </a:pathLst>
            </a:custGeom>
            <a:solidFill>
              <a:srgbClr val="C44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536" y="3739895"/>
              <a:ext cx="445007" cy="44500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485133" y="3779647"/>
            <a:ext cx="169545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950" spc="50" dirty="0">
                <a:solidFill>
                  <a:srgbClr val="FFFFFF"/>
                </a:solidFill>
                <a:latin typeface="Trebuchet MS"/>
                <a:cs typeface="Trebuchet MS"/>
              </a:rPr>
              <a:t>Agile</a:t>
            </a:r>
            <a:r>
              <a:rPr sz="19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Principle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70728" y="3584447"/>
            <a:ext cx="746760" cy="753110"/>
            <a:chOff x="3691128" y="3584447"/>
            <a:chExt cx="746760" cy="753110"/>
          </a:xfrm>
        </p:grpSpPr>
        <p:sp>
          <p:nvSpPr>
            <p:cNvPr id="20" name="object 20"/>
            <p:cNvSpPr/>
            <p:nvPr/>
          </p:nvSpPr>
          <p:spPr>
            <a:xfrm>
              <a:off x="3691128" y="3584447"/>
              <a:ext cx="746760" cy="753110"/>
            </a:xfrm>
            <a:custGeom>
              <a:avLst/>
              <a:gdLst/>
              <a:ahLst/>
              <a:cxnLst/>
              <a:rect l="l" t="t" r="r" b="b"/>
              <a:pathLst>
                <a:path w="746760" h="753110">
                  <a:moveTo>
                    <a:pt x="374014" y="0"/>
                  </a:moveTo>
                  <a:lnTo>
                    <a:pt x="327151" y="2921"/>
                  </a:lnTo>
                  <a:lnTo>
                    <a:pt x="281812" y="11430"/>
                  </a:lnTo>
                  <a:lnTo>
                    <a:pt x="238759" y="25273"/>
                  </a:lnTo>
                  <a:lnTo>
                    <a:pt x="198119" y="43942"/>
                  </a:lnTo>
                  <a:lnTo>
                    <a:pt x="160273" y="67310"/>
                  </a:lnTo>
                  <a:lnTo>
                    <a:pt x="125475" y="94869"/>
                  </a:lnTo>
                  <a:lnTo>
                    <a:pt x="94360" y="126364"/>
                  </a:lnTo>
                  <a:lnTo>
                    <a:pt x="66928" y="161290"/>
                  </a:lnTo>
                  <a:lnTo>
                    <a:pt x="43687" y="199263"/>
                  </a:lnTo>
                  <a:lnTo>
                    <a:pt x="25145" y="240157"/>
                  </a:lnTo>
                  <a:lnTo>
                    <a:pt x="11429" y="283591"/>
                  </a:lnTo>
                  <a:lnTo>
                    <a:pt x="2920" y="329057"/>
                  </a:lnTo>
                  <a:lnTo>
                    <a:pt x="0" y="376174"/>
                  </a:lnTo>
                  <a:lnTo>
                    <a:pt x="2920" y="423545"/>
                  </a:lnTo>
                  <a:lnTo>
                    <a:pt x="11429" y="469011"/>
                  </a:lnTo>
                  <a:lnTo>
                    <a:pt x="25145" y="512445"/>
                  </a:lnTo>
                  <a:lnTo>
                    <a:pt x="43687" y="553339"/>
                  </a:lnTo>
                  <a:lnTo>
                    <a:pt x="66928" y="591312"/>
                  </a:lnTo>
                  <a:lnTo>
                    <a:pt x="94360" y="626237"/>
                  </a:lnTo>
                  <a:lnTo>
                    <a:pt x="125475" y="657733"/>
                  </a:lnTo>
                  <a:lnTo>
                    <a:pt x="160273" y="685292"/>
                  </a:lnTo>
                  <a:lnTo>
                    <a:pt x="198119" y="708660"/>
                  </a:lnTo>
                  <a:lnTo>
                    <a:pt x="238759" y="727329"/>
                  </a:lnTo>
                  <a:lnTo>
                    <a:pt x="281812" y="741172"/>
                  </a:lnTo>
                  <a:lnTo>
                    <a:pt x="327151" y="749681"/>
                  </a:lnTo>
                  <a:lnTo>
                    <a:pt x="374014" y="752602"/>
                  </a:lnTo>
                  <a:lnTo>
                    <a:pt x="420623" y="749681"/>
                  </a:lnTo>
                  <a:lnTo>
                    <a:pt x="465708" y="741172"/>
                  </a:lnTo>
                  <a:lnTo>
                    <a:pt x="508507" y="727329"/>
                  </a:lnTo>
                  <a:lnTo>
                    <a:pt x="549020" y="708660"/>
                  </a:lnTo>
                  <a:lnTo>
                    <a:pt x="586739" y="685292"/>
                  </a:lnTo>
                  <a:lnTo>
                    <a:pt x="621410" y="657733"/>
                  </a:lnTo>
                  <a:lnTo>
                    <a:pt x="652398" y="626237"/>
                  </a:lnTo>
                  <a:lnTo>
                    <a:pt x="679830" y="591312"/>
                  </a:lnTo>
                  <a:lnTo>
                    <a:pt x="702944" y="553339"/>
                  </a:lnTo>
                  <a:lnTo>
                    <a:pt x="721486" y="512445"/>
                  </a:lnTo>
                  <a:lnTo>
                    <a:pt x="735202" y="469011"/>
                  </a:lnTo>
                  <a:lnTo>
                    <a:pt x="743711" y="423545"/>
                  </a:lnTo>
                  <a:lnTo>
                    <a:pt x="746632" y="376174"/>
                  </a:lnTo>
                  <a:lnTo>
                    <a:pt x="743711" y="329057"/>
                  </a:lnTo>
                  <a:lnTo>
                    <a:pt x="735202" y="283591"/>
                  </a:lnTo>
                  <a:lnTo>
                    <a:pt x="721486" y="240157"/>
                  </a:lnTo>
                  <a:lnTo>
                    <a:pt x="702944" y="199263"/>
                  </a:lnTo>
                  <a:lnTo>
                    <a:pt x="679830" y="161290"/>
                  </a:lnTo>
                  <a:lnTo>
                    <a:pt x="652398" y="126364"/>
                  </a:lnTo>
                  <a:lnTo>
                    <a:pt x="621410" y="94869"/>
                  </a:lnTo>
                  <a:lnTo>
                    <a:pt x="586739" y="67310"/>
                  </a:lnTo>
                  <a:lnTo>
                    <a:pt x="549020" y="43942"/>
                  </a:lnTo>
                  <a:lnTo>
                    <a:pt x="508507" y="25273"/>
                  </a:lnTo>
                  <a:lnTo>
                    <a:pt x="465708" y="11430"/>
                  </a:lnTo>
                  <a:lnTo>
                    <a:pt x="420623" y="2921"/>
                  </a:lnTo>
                  <a:lnTo>
                    <a:pt x="374014" y="0"/>
                  </a:lnTo>
                  <a:close/>
                </a:path>
              </a:pathLst>
            </a:custGeom>
            <a:solidFill>
              <a:srgbClr val="DD9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40480" y="3736847"/>
              <a:ext cx="445008" cy="44500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468745" y="3779647"/>
            <a:ext cx="73025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950" spc="45" dirty="0">
                <a:solidFill>
                  <a:srgbClr val="FFFFFF"/>
                </a:solidFill>
                <a:latin typeface="Trebuchet MS"/>
                <a:cs typeface="Trebuchet MS"/>
              </a:rPr>
              <a:t>Sprint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551671" y="3584447"/>
            <a:ext cx="753110" cy="753110"/>
            <a:chOff x="6672071" y="3584447"/>
            <a:chExt cx="753110" cy="753110"/>
          </a:xfrm>
        </p:grpSpPr>
        <p:sp>
          <p:nvSpPr>
            <p:cNvPr id="24" name="object 24"/>
            <p:cNvSpPr/>
            <p:nvPr/>
          </p:nvSpPr>
          <p:spPr>
            <a:xfrm>
              <a:off x="6672071" y="3584447"/>
              <a:ext cx="753110" cy="753110"/>
            </a:xfrm>
            <a:custGeom>
              <a:avLst/>
              <a:gdLst/>
              <a:ahLst/>
              <a:cxnLst/>
              <a:rect l="l" t="t" r="r" b="b"/>
              <a:pathLst>
                <a:path w="753109" h="753110">
                  <a:moveTo>
                    <a:pt x="376300" y="0"/>
                  </a:moveTo>
                  <a:lnTo>
                    <a:pt x="329056" y="2921"/>
                  </a:lnTo>
                  <a:lnTo>
                    <a:pt x="283590" y="11430"/>
                  </a:lnTo>
                  <a:lnTo>
                    <a:pt x="240156" y="25273"/>
                  </a:lnTo>
                  <a:lnTo>
                    <a:pt x="199262" y="43942"/>
                  </a:lnTo>
                  <a:lnTo>
                    <a:pt x="161289" y="67310"/>
                  </a:lnTo>
                  <a:lnTo>
                    <a:pt x="126364" y="94869"/>
                  </a:lnTo>
                  <a:lnTo>
                    <a:pt x="94868" y="126364"/>
                  </a:lnTo>
                  <a:lnTo>
                    <a:pt x="67309" y="161290"/>
                  </a:lnTo>
                  <a:lnTo>
                    <a:pt x="43941" y="199263"/>
                  </a:lnTo>
                  <a:lnTo>
                    <a:pt x="25272" y="240157"/>
                  </a:lnTo>
                  <a:lnTo>
                    <a:pt x="11429" y="283591"/>
                  </a:lnTo>
                  <a:lnTo>
                    <a:pt x="2920" y="329057"/>
                  </a:lnTo>
                  <a:lnTo>
                    <a:pt x="0" y="376174"/>
                  </a:lnTo>
                  <a:lnTo>
                    <a:pt x="2920" y="423545"/>
                  </a:lnTo>
                  <a:lnTo>
                    <a:pt x="11429" y="469011"/>
                  </a:lnTo>
                  <a:lnTo>
                    <a:pt x="25272" y="512445"/>
                  </a:lnTo>
                  <a:lnTo>
                    <a:pt x="43941" y="553339"/>
                  </a:lnTo>
                  <a:lnTo>
                    <a:pt x="67309" y="591312"/>
                  </a:lnTo>
                  <a:lnTo>
                    <a:pt x="94868" y="626237"/>
                  </a:lnTo>
                  <a:lnTo>
                    <a:pt x="126364" y="657733"/>
                  </a:lnTo>
                  <a:lnTo>
                    <a:pt x="161289" y="685292"/>
                  </a:lnTo>
                  <a:lnTo>
                    <a:pt x="199262" y="708660"/>
                  </a:lnTo>
                  <a:lnTo>
                    <a:pt x="240156" y="727329"/>
                  </a:lnTo>
                  <a:lnTo>
                    <a:pt x="283590" y="741172"/>
                  </a:lnTo>
                  <a:lnTo>
                    <a:pt x="329056" y="749681"/>
                  </a:lnTo>
                  <a:lnTo>
                    <a:pt x="376300" y="752602"/>
                  </a:lnTo>
                  <a:lnTo>
                    <a:pt x="423544" y="749681"/>
                  </a:lnTo>
                  <a:lnTo>
                    <a:pt x="469010" y="741172"/>
                  </a:lnTo>
                  <a:lnTo>
                    <a:pt x="512444" y="727329"/>
                  </a:lnTo>
                  <a:lnTo>
                    <a:pt x="553338" y="708660"/>
                  </a:lnTo>
                  <a:lnTo>
                    <a:pt x="591311" y="685292"/>
                  </a:lnTo>
                  <a:lnTo>
                    <a:pt x="626236" y="657733"/>
                  </a:lnTo>
                  <a:lnTo>
                    <a:pt x="657732" y="626237"/>
                  </a:lnTo>
                  <a:lnTo>
                    <a:pt x="685291" y="591312"/>
                  </a:lnTo>
                  <a:lnTo>
                    <a:pt x="708660" y="553339"/>
                  </a:lnTo>
                  <a:lnTo>
                    <a:pt x="727329" y="512445"/>
                  </a:lnTo>
                  <a:lnTo>
                    <a:pt x="741172" y="469011"/>
                  </a:lnTo>
                  <a:lnTo>
                    <a:pt x="749680" y="423545"/>
                  </a:lnTo>
                  <a:lnTo>
                    <a:pt x="752601" y="376174"/>
                  </a:lnTo>
                  <a:lnTo>
                    <a:pt x="749680" y="329057"/>
                  </a:lnTo>
                  <a:lnTo>
                    <a:pt x="741172" y="283591"/>
                  </a:lnTo>
                  <a:lnTo>
                    <a:pt x="727329" y="240157"/>
                  </a:lnTo>
                  <a:lnTo>
                    <a:pt x="708660" y="199263"/>
                  </a:lnTo>
                  <a:lnTo>
                    <a:pt x="685291" y="161290"/>
                  </a:lnTo>
                  <a:lnTo>
                    <a:pt x="657732" y="126364"/>
                  </a:lnTo>
                  <a:lnTo>
                    <a:pt x="626236" y="94869"/>
                  </a:lnTo>
                  <a:lnTo>
                    <a:pt x="591311" y="67310"/>
                  </a:lnTo>
                  <a:lnTo>
                    <a:pt x="553338" y="43942"/>
                  </a:lnTo>
                  <a:lnTo>
                    <a:pt x="512444" y="25273"/>
                  </a:lnTo>
                  <a:lnTo>
                    <a:pt x="469010" y="11430"/>
                  </a:lnTo>
                  <a:lnTo>
                    <a:pt x="423544" y="2921"/>
                  </a:lnTo>
                  <a:lnTo>
                    <a:pt x="376300" y="0"/>
                  </a:lnTo>
                  <a:close/>
                </a:path>
              </a:pathLst>
            </a:custGeom>
            <a:solidFill>
              <a:srgbClr val="50BB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4471" y="3736847"/>
              <a:ext cx="445007" cy="44500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452736" y="3779647"/>
            <a:ext cx="128905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950" spc="5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9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Role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586737" y="5102353"/>
            <a:ext cx="749935" cy="749935"/>
            <a:chOff x="707136" y="5102352"/>
            <a:chExt cx="749935" cy="749935"/>
          </a:xfrm>
        </p:grpSpPr>
        <p:sp>
          <p:nvSpPr>
            <p:cNvPr id="28" name="object 28"/>
            <p:cNvSpPr/>
            <p:nvPr/>
          </p:nvSpPr>
          <p:spPr>
            <a:xfrm>
              <a:off x="707136" y="5102352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5" h="749935">
                  <a:moveTo>
                    <a:pt x="375602" y="0"/>
                  </a:moveTo>
                  <a:lnTo>
                    <a:pt x="328447" y="2921"/>
                  </a:lnTo>
                  <a:lnTo>
                    <a:pt x="283057" y="11430"/>
                  </a:lnTo>
                  <a:lnTo>
                    <a:pt x="239763" y="25146"/>
                  </a:lnTo>
                  <a:lnTo>
                    <a:pt x="198932" y="43815"/>
                  </a:lnTo>
                  <a:lnTo>
                    <a:pt x="160921" y="67056"/>
                  </a:lnTo>
                  <a:lnTo>
                    <a:pt x="126072" y="94488"/>
                  </a:lnTo>
                  <a:lnTo>
                    <a:pt x="94729" y="125857"/>
                  </a:lnTo>
                  <a:lnTo>
                    <a:pt x="67246" y="160655"/>
                  </a:lnTo>
                  <a:lnTo>
                    <a:pt x="43967" y="198501"/>
                  </a:lnTo>
                  <a:lnTo>
                    <a:pt x="25260" y="239268"/>
                  </a:lnTo>
                  <a:lnTo>
                    <a:pt x="11455" y="282448"/>
                  </a:lnTo>
                  <a:lnTo>
                    <a:pt x="2933" y="327787"/>
                  </a:lnTo>
                  <a:lnTo>
                    <a:pt x="0" y="374650"/>
                  </a:lnTo>
                  <a:lnTo>
                    <a:pt x="2933" y="421767"/>
                  </a:lnTo>
                  <a:lnTo>
                    <a:pt x="11455" y="467106"/>
                  </a:lnTo>
                  <a:lnTo>
                    <a:pt x="25260" y="510286"/>
                  </a:lnTo>
                  <a:lnTo>
                    <a:pt x="43967" y="551053"/>
                  </a:lnTo>
                  <a:lnTo>
                    <a:pt x="67246" y="588899"/>
                  </a:lnTo>
                  <a:lnTo>
                    <a:pt x="94729" y="623697"/>
                  </a:lnTo>
                  <a:lnTo>
                    <a:pt x="126072" y="655066"/>
                  </a:lnTo>
                  <a:lnTo>
                    <a:pt x="160921" y="682498"/>
                  </a:lnTo>
                  <a:lnTo>
                    <a:pt x="198932" y="705739"/>
                  </a:lnTo>
                  <a:lnTo>
                    <a:pt x="239763" y="724408"/>
                  </a:lnTo>
                  <a:lnTo>
                    <a:pt x="283057" y="738124"/>
                  </a:lnTo>
                  <a:lnTo>
                    <a:pt x="328447" y="746633"/>
                  </a:lnTo>
                  <a:lnTo>
                    <a:pt x="375602" y="749554"/>
                  </a:lnTo>
                  <a:lnTo>
                    <a:pt x="422440" y="746633"/>
                  </a:lnTo>
                  <a:lnTo>
                    <a:pt x="467550" y="738124"/>
                  </a:lnTo>
                  <a:lnTo>
                    <a:pt x="510603" y="724408"/>
                  </a:lnTo>
                  <a:lnTo>
                    <a:pt x="551256" y="705739"/>
                  </a:lnTo>
                  <a:lnTo>
                    <a:pt x="589153" y="682498"/>
                  </a:lnTo>
                  <a:lnTo>
                    <a:pt x="623951" y="655066"/>
                  </a:lnTo>
                  <a:lnTo>
                    <a:pt x="655066" y="623697"/>
                  </a:lnTo>
                  <a:lnTo>
                    <a:pt x="682498" y="588899"/>
                  </a:lnTo>
                  <a:lnTo>
                    <a:pt x="705739" y="551053"/>
                  </a:lnTo>
                  <a:lnTo>
                    <a:pt x="724535" y="510286"/>
                  </a:lnTo>
                  <a:lnTo>
                    <a:pt x="738251" y="467106"/>
                  </a:lnTo>
                  <a:lnTo>
                    <a:pt x="746760" y="421767"/>
                  </a:lnTo>
                  <a:lnTo>
                    <a:pt x="749681" y="374650"/>
                  </a:lnTo>
                  <a:lnTo>
                    <a:pt x="746760" y="327787"/>
                  </a:lnTo>
                  <a:lnTo>
                    <a:pt x="738251" y="282448"/>
                  </a:lnTo>
                  <a:lnTo>
                    <a:pt x="724535" y="239268"/>
                  </a:lnTo>
                  <a:lnTo>
                    <a:pt x="705739" y="198501"/>
                  </a:lnTo>
                  <a:lnTo>
                    <a:pt x="682498" y="160655"/>
                  </a:lnTo>
                  <a:lnTo>
                    <a:pt x="655066" y="125857"/>
                  </a:lnTo>
                  <a:lnTo>
                    <a:pt x="623951" y="94488"/>
                  </a:lnTo>
                  <a:lnTo>
                    <a:pt x="589153" y="67056"/>
                  </a:lnTo>
                  <a:lnTo>
                    <a:pt x="551256" y="43815"/>
                  </a:lnTo>
                  <a:lnTo>
                    <a:pt x="510603" y="25146"/>
                  </a:lnTo>
                  <a:lnTo>
                    <a:pt x="467550" y="11430"/>
                  </a:lnTo>
                  <a:lnTo>
                    <a:pt x="422440" y="2921"/>
                  </a:lnTo>
                  <a:lnTo>
                    <a:pt x="375602" y="0"/>
                  </a:lnTo>
                  <a:close/>
                </a:path>
              </a:pathLst>
            </a:custGeom>
            <a:solidFill>
              <a:srgbClr val="479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536" y="5251704"/>
              <a:ext cx="445007" cy="445007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3485133" y="5147310"/>
            <a:ext cx="1357630" cy="6146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00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Scrum Ceremonies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70728" y="5102353"/>
            <a:ext cx="746760" cy="749935"/>
            <a:chOff x="3691128" y="5102352"/>
            <a:chExt cx="746760" cy="749935"/>
          </a:xfrm>
        </p:grpSpPr>
        <p:sp>
          <p:nvSpPr>
            <p:cNvPr id="32" name="object 32"/>
            <p:cNvSpPr/>
            <p:nvPr/>
          </p:nvSpPr>
          <p:spPr>
            <a:xfrm>
              <a:off x="3691128" y="5102352"/>
              <a:ext cx="746760" cy="749935"/>
            </a:xfrm>
            <a:custGeom>
              <a:avLst/>
              <a:gdLst/>
              <a:ahLst/>
              <a:cxnLst/>
              <a:rect l="l" t="t" r="r" b="b"/>
              <a:pathLst>
                <a:path w="746760" h="749935">
                  <a:moveTo>
                    <a:pt x="374014" y="0"/>
                  </a:moveTo>
                  <a:lnTo>
                    <a:pt x="327151" y="2921"/>
                  </a:lnTo>
                  <a:lnTo>
                    <a:pt x="281812" y="11430"/>
                  </a:lnTo>
                  <a:lnTo>
                    <a:pt x="238759" y="25146"/>
                  </a:lnTo>
                  <a:lnTo>
                    <a:pt x="198119" y="43815"/>
                  </a:lnTo>
                  <a:lnTo>
                    <a:pt x="160273" y="67056"/>
                  </a:lnTo>
                  <a:lnTo>
                    <a:pt x="125475" y="94488"/>
                  </a:lnTo>
                  <a:lnTo>
                    <a:pt x="94360" y="125857"/>
                  </a:lnTo>
                  <a:lnTo>
                    <a:pt x="66928" y="160655"/>
                  </a:lnTo>
                  <a:lnTo>
                    <a:pt x="43687" y="198501"/>
                  </a:lnTo>
                  <a:lnTo>
                    <a:pt x="25145" y="239268"/>
                  </a:lnTo>
                  <a:lnTo>
                    <a:pt x="11429" y="282448"/>
                  </a:lnTo>
                  <a:lnTo>
                    <a:pt x="2920" y="327787"/>
                  </a:lnTo>
                  <a:lnTo>
                    <a:pt x="0" y="374650"/>
                  </a:lnTo>
                  <a:lnTo>
                    <a:pt x="2920" y="421767"/>
                  </a:lnTo>
                  <a:lnTo>
                    <a:pt x="11429" y="467106"/>
                  </a:lnTo>
                  <a:lnTo>
                    <a:pt x="25145" y="510286"/>
                  </a:lnTo>
                  <a:lnTo>
                    <a:pt x="43687" y="551053"/>
                  </a:lnTo>
                  <a:lnTo>
                    <a:pt x="66928" y="588899"/>
                  </a:lnTo>
                  <a:lnTo>
                    <a:pt x="94360" y="623697"/>
                  </a:lnTo>
                  <a:lnTo>
                    <a:pt x="125475" y="655066"/>
                  </a:lnTo>
                  <a:lnTo>
                    <a:pt x="160273" y="682498"/>
                  </a:lnTo>
                  <a:lnTo>
                    <a:pt x="198119" y="705739"/>
                  </a:lnTo>
                  <a:lnTo>
                    <a:pt x="238759" y="724408"/>
                  </a:lnTo>
                  <a:lnTo>
                    <a:pt x="281812" y="738124"/>
                  </a:lnTo>
                  <a:lnTo>
                    <a:pt x="327151" y="746633"/>
                  </a:lnTo>
                  <a:lnTo>
                    <a:pt x="374014" y="749554"/>
                  </a:lnTo>
                  <a:lnTo>
                    <a:pt x="420623" y="746633"/>
                  </a:lnTo>
                  <a:lnTo>
                    <a:pt x="465708" y="738124"/>
                  </a:lnTo>
                  <a:lnTo>
                    <a:pt x="508507" y="724408"/>
                  </a:lnTo>
                  <a:lnTo>
                    <a:pt x="549020" y="705739"/>
                  </a:lnTo>
                  <a:lnTo>
                    <a:pt x="586739" y="682498"/>
                  </a:lnTo>
                  <a:lnTo>
                    <a:pt x="621410" y="655066"/>
                  </a:lnTo>
                  <a:lnTo>
                    <a:pt x="652398" y="623697"/>
                  </a:lnTo>
                  <a:lnTo>
                    <a:pt x="679830" y="588899"/>
                  </a:lnTo>
                  <a:lnTo>
                    <a:pt x="702944" y="551053"/>
                  </a:lnTo>
                  <a:lnTo>
                    <a:pt x="721486" y="510286"/>
                  </a:lnTo>
                  <a:lnTo>
                    <a:pt x="735202" y="467106"/>
                  </a:lnTo>
                  <a:lnTo>
                    <a:pt x="743711" y="421767"/>
                  </a:lnTo>
                  <a:lnTo>
                    <a:pt x="746632" y="374650"/>
                  </a:lnTo>
                  <a:lnTo>
                    <a:pt x="743711" y="327787"/>
                  </a:lnTo>
                  <a:lnTo>
                    <a:pt x="735202" y="282448"/>
                  </a:lnTo>
                  <a:lnTo>
                    <a:pt x="721486" y="239268"/>
                  </a:lnTo>
                  <a:lnTo>
                    <a:pt x="702944" y="198501"/>
                  </a:lnTo>
                  <a:lnTo>
                    <a:pt x="679830" y="160655"/>
                  </a:lnTo>
                  <a:lnTo>
                    <a:pt x="652398" y="125857"/>
                  </a:lnTo>
                  <a:lnTo>
                    <a:pt x="621410" y="94488"/>
                  </a:lnTo>
                  <a:lnTo>
                    <a:pt x="586739" y="67056"/>
                  </a:lnTo>
                  <a:lnTo>
                    <a:pt x="549020" y="43815"/>
                  </a:lnTo>
                  <a:lnTo>
                    <a:pt x="508507" y="25146"/>
                  </a:lnTo>
                  <a:lnTo>
                    <a:pt x="465708" y="11430"/>
                  </a:lnTo>
                  <a:lnTo>
                    <a:pt x="420623" y="2921"/>
                  </a:lnTo>
                  <a:lnTo>
                    <a:pt x="374014" y="0"/>
                  </a:lnTo>
                  <a:close/>
                </a:path>
              </a:pathLst>
            </a:custGeom>
            <a:solidFill>
              <a:srgbClr val="9A66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0480" y="5251704"/>
              <a:ext cx="445008" cy="44500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468746" y="5147310"/>
            <a:ext cx="1579245" cy="6146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00"/>
              </a:spcBef>
            </a:pP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r>
              <a:rPr sz="195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Master </a:t>
            </a:r>
            <a:r>
              <a:rPr sz="1950" spc="40" dirty="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551671" y="5102353"/>
            <a:ext cx="753110" cy="749935"/>
            <a:chOff x="6672071" y="5102352"/>
            <a:chExt cx="753110" cy="749935"/>
          </a:xfrm>
        </p:grpSpPr>
        <p:sp>
          <p:nvSpPr>
            <p:cNvPr id="36" name="object 36"/>
            <p:cNvSpPr/>
            <p:nvPr/>
          </p:nvSpPr>
          <p:spPr>
            <a:xfrm>
              <a:off x="6672071" y="5102352"/>
              <a:ext cx="753110" cy="749935"/>
            </a:xfrm>
            <a:custGeom>
              <a:avLst/>
              <a:gdLst/>
              <a:ahLst/>
              <a:cxnLst/>
              <a:rect l="l" t="t" r="r" b="b"/>
              <a:pathLst>
                <a:path w="753109" h="749935">
                  <a:moveTo>
                    <a:pt x="376300" y="0"/>
                  </a:moveTo>
                  <a:lnTo>
                    <a:pt x="329056" y="2921"/>
                  </a:lnTo>
                  <a:lnTo>
                    <a:pt x="283590" y="11430"/>
                  </a:lnTo>
                  <a:lnTo>
                    <a:pt x="240156" y="25146"/>
                  </a:lnTo>
                  <a:lnTo>
                    <a:pt x="199262" y="43815"/>
                  </a:lnTo>
                  <a:lnTo>
                    <a:pt x="161289" y="67056"/>
                  </a:lnTo>
                  <a:lnTo>
                    <a:pt x="126364" y="94488"/>
                  </a:lnTo>
                  <a:lnTo>
                    <a:pt x="94868" y="125857"/>
                  </a:lnTo>
                  <a:lnTo>
                    <a:pt x="67309" y="160655"/>
                  </a:lnTo>
                  <a:lnTo>
                    <a:pt x="43941" y="198501"/>
                  </a:lnTo>
                  <a:lnTo>
                    <a:pt x="25272" y="239268"/>
                  </a:lnTo>
                  <a:lnTo>
                    <a:pt x="11429" y="282448"/>
                  </a:lnTo>
                  <a:lnTo>
                    <a:pt x="2920" y="327787"/>
                  </a:lnTo>
                  <a:lnTo>
                    <a:pt x="0" y="374650"/>
                  </a:lnTo>
                  <a:lnTo>
                    <a:pt x="2920" y="421767"/>
                  </a:lnTo>
                  <a:lnTo>
                    <a:pt x="11429" y="467106"/>
                  </a:lnTo>
                  <a:lnTo>
                    <a:pt x="25272" y="510286"/>
                  </a:lnTo>
                  <a:lnTo>
                    <a:pt x="43941" y="551053"/>
                  </a:lnTo>
                  <a:lnTo>
                    <a:pt x="67309" y="588899"/>
                  </a:lnTo>
                  <a:lnTo>
                    <a:pt x="94868" y="623697"/>
                  </a:lnTo>
                  <a:lnTo>
                    <a:pt x="126364" y="655066"/>
                  </a:lnTo>
                  <a:lnTo>
                    <a:pt x="161289" y="682498"/>
                  </a:lnTo>
                  <a:lnTo>
                    <a:pt x="199262" y="705739"/>
                  </a:lnTo>
                  <a:lnTo>
                    <a:pt x="240156" y="724408"/>
                  </a:lnTo>
                  <a:lnTo>
                    <a:pt x="283590" y="738124"/>
                  </a:lnTo>
                  <a:lnTo>
                    <a:pt x="329056" y="746633"/>
                  </a:lnTo>
                  <a:lnTo>
                    <a:pt x="376300" y="749554"/>
                  </a:lnTo>
                  <a:lnTo>
                    <a:pt x="423544" y="746633"/>
                  </a:lnTo>
                  <a:lnTo>
                    <a:pt x="469010" y="738124"/>
                  </a:lnTo>
                  <a:lnTo>
                    <a:pt x="512444" y="724408"/>
                  </a:lnTo>
                  <a:lnTo>
                    <a:pt x="553338" y="705739"/>
                  </a:lnTo>
                  <a:lnTo>
                    <a:pt x="591311" y="682498"/>
                  </a:lnTo>
                  <a:lnTo>
                    <a:pt x="626236" y="655066"/>
                  </a:lnTo>
                  <a:lnTo>
                    <a:pt x="657732" y="623697"/>
                  </a:lnTo>
                  <a:lnTo>
                    <a:pt x="685291" y="588899"/>
                  </a:lnTo>
                  <a:lnTo>
                    <a:pt x="708660" y="551053"/>
                  </a:lnTo>
                  <a:lnTo>
                    <a:pt x="727329" y="510286"/>
                  </a:lnTo>
                  <a:lnTo>
                    <a:pt x="741172" y="467106"/>
                  </a:lnTo>
                  <a:lnTo>
                    <a:pt x="749680" y="421767"/>
                  </a:lnTo>
                  <a:lnTo>
                    <a:pt x="752601" y="374650"/>
                  </a:lnTo>
                  <a:lnTo>
                    <a:pt x="749680" y="327787"/>
                  </a:lnTo>
                  <a:lnTo>
                    <a:pt x="741172" y="282448"/>
                  </a:lnTo>
                  <a:lnTo>
                    <a:pt x="727329" y="239268"/>
                  </a:lnTo>
                  <a:lnTo>
                    <a:pt x="708660" y="198501"/>
                  </a:lnTo>
                  <a:lnTo>
                    <a:pt x="685291" y="160655"/>
                  </a:lnTo>
                  <a:lnTo>
                    <a:pt x="657732" y="125857"/>
                  </a:lnTo>
                  <a:lnTo>
                    <a:pt x="626236" y="94488"/>
                  </a:lnTo>
                  <a:lnTo>
                    <a:pt x="591311" y="67056"/>
                  </a:lnTo>
                  <a:lnTo>
                    <a:pt x="553338" y="43815"/>
                  </a:lnTo>
                  <a:lnTo>
                    <a:pt x="512444" y="25146"/>
                  </a:lnTo>
                  <a:lnTo>
                    <a:pt x="469010" y="11430"/>
                  </a:lnTo>
                  <a:lnTo>
                    <a:pt x="423544" y="2921"/>
                  </a:lnTo>
                  <a:lnTo>
                    <a:pt x="376300" y="0"/>
                  </a:lnTo>
                  <a:close/>
                </a:path>
              </a:pathLst>
            </a:custGeom>
            <a:solidFill>
              <a:srgbClr val="C44F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4471" y="5251704"/>
              <a:ext cx="445007" cy="44500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9452737" y="5147310"/>
            <a:ext cx="1019175" cy="61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320"/>
              </a:lnSpc>
              <a:spcBef>
                <a:spcPts val="90"/>
              </a:spcBef>
            </a:pP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endParaRPr sz="1950">
              <a:latin typeface="Trebuchet MS"/>
              <a:cs typeface="Trebuchet MS"/>
            </a:endParaRPr>
          </a:p>
          <a:p>
            <a:pPr marL="12700">
              <a:lnSpc>
                <a:spcPts val="2320"/>
              </a:lnSpc>
            </a:pPr>
            <a:r>
              <a:rPr sz="1950" spc="-2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9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Trebuchet MS"/>
                <a:cs typeface="Trebuchet MS"/>
              </a:rPr>
              <a:t>etrices</a:t>
            </a:r>
            <a:endParaRPr sz="1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600" y="1057655"/>
            <a:ext cx="10058400" cy="56570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23959" y="3047822"/>
            <a:ext cx="2129790" cy="13258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 marR="5080" indent="1905" algn="ctr">
              <a:lnSpc>
                <a:spcPct val="89900"/>
              </a:lnSpc>
              <a:spcBef>
                <a:spcPts val="470"/>
              </a:spcBef>
            </a:pPr>
            <a:r>
              <a:rPr sz="3050" b="1" spc="-10" dirty="0"/>
              <a:t>PRODUCT BACKLOG REFINEMENT</a:t>
            </a:r>
            <a:endParaRPr sz="3050"/>
          </a:p>
        </p:txBody>
      </p:sp>
      <p:grpSp>
        <p:nvGrpSpPr>
          <p:cNvPr id="4" name="object 4"/>
          <p:cNvGrpSpPr/>
          <p:nvPr/>
        </p:nvGrpSpPr>
        <p:grpSpPr>
          <a:xfrm>
            <a:off x="2413000" y="1575816"/>
            <a:ext cx="5699760" cy="4624070"/>
            <a:chOff x="533400" y="1575816"/>
            <a:chExt cx="5699760" cy="46240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1575816"/>
              <a:ext cx="5699760" cy="46238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784" y="2511552"/>
              <a:ext cx="5007864" cy="2819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0560" y="1712976"/>
              <a:ext cx="5425440" cy="4346575"/>
            </a:xfrm>
            <a:custGeom>
              <a:avLst/>
              <a:gdLst/>
              <a:ahLst/>
              <a:cxnLst/>
              <a:rect l="l" t="t" r="r" b="b"/>
              <a:pathLst>
                <a:path w="5425440" h="4346575">
                  <a:moveTo>
                    <a:pt x="5414645" y="0"/>
                  </a:moveTo>
                  <a:lnTo>
                    <a:pt x="1524" y="0"/>
                  </a:lnTo>
                  <a:lnTo>
                    <a:pt x="0" y="3048"/>
                  </a:lnTo>
                  <a:lnTo>
                    <a:pt x="0" y="4344543"/>
                  </a:lnTo>
                  <a:lnTo>
                    <a:pt x="1524" y="4346067"/>
                  </a:lnTo>
                  <a:lnTo>
                    <a:pt x="5422265" y="4346067"/>
                  </a:lnTo>
                  <a:lnTo>
                    <a:pt x="5425313" y="4344543"/>
                  </a:lnTo>
                  <a:lnTo>
                    <a:pt x="5425313" y="4336923"/>
                  </a:lnTo>
                  <a:lnTo>
                    <a:pt x="10667" y="4336923"/>
                  </a:lnTo>
                  <a:lnTo>
                    <a:pt x="10667" y="10668"/>
                  </a:lnTo>
                  <a:lnTo>
                    <a:pt x="5414645" y="10668"/>
                  </a:lnTo>
                  <a:lnTo>
                    <a:pt x="5414645" y="0"/>
                  </a:lnTo>
                  <a:close/>
                </a:path>
                <a:path w="5425440" h="4346575">
                  <a:moveTo>
                    <a:pt x="5422265" y="0"/>
                  </a:moveTo>
                  <a:lnTo>
                    <a:pt x="5414645" y="0"/>
                  </a:lnTo>
                  <a:lnTo>
                    <a:pt x="5414645" y="4336923"/>
                  </a:lnTo>
                  <a:lnTo>
                    <a:pt x="5425313" y="4336923"/>
                  </a:lnTo>
                  <a:lnTo>
                    <a:pt x="5425313" y="3048"/>
                  </a:lnTo>
                  <a:lnTo>
                    <a:pt x="5422265" y="0"/>
                  </a:lnTo>
                  <a:close/>
                </a:path>
              </a:pathLst>
            </a:custGeom>
            <a:solidFill>
              <a:srgbClr val="2A5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95347" y="2817368"/>
            <a:ext cx="4241165" cy="148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930" indent="-189230">
              <a:spcBef>
                <a:spcPts val="105"/>
              </a:spcBef>
              <a:buFont typeface="Arial"/>
              <a:buChar char="•"/>
              <a:tabLst>
                <a:tab pos="201930" algn="l"/>
              </a:tabLst>
            </a:pP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Increased</a:t>
            </a:r>
            <a:r>
              <a:rPr sz="1650" spc="1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Trebuchet MS"/>
                <a:cs typeface="Trebuchet MS"/>
              </a:rPr>
              <a:t>efficiency</a:t>
            </a:r>
            <a:endParaRPr sz="16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201930" indent="-189230">
              <a:spcBef>
                <a:spcPts val="1190"/>
              </a:spcBef>
              <a:buFont typeface="Arial"/>
              <a:buChar char="•"/>
              <a:tabLst>
                <a:tab pos="201930" algn="l"/>
              </a:tabLst>
            </a:pP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Reduces</a:t>
            </a:r>
            <a:r>
              <a:rPr sz="1650" spc="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Trebuchet MS"/>
                <a:cs typeface="Trebuchet MS"/>
              </a:rPr>
              <a:t>time</a:t>
            </a:r>
            <a:r>
              <a:rPr sz="16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165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Sprint</a:t>
            </a:r>
            <a:r>
              <a:rPr sz="165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Trebuchet MS"/>
                <a:cs typeface="Trebuchet MS"/>
              </a:rPr>
              <a:t>Planning</a:t>
            </a:r>
            <a:endParaRPr sz="16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201930" indent="-189230">
              <a:spcBef>
                <a:spcPts val="1210"/>
              </a:spcBef>
              <a:buFont typeface="Arial"/>
              <a:buChar char="•"/>
              <a:tabLst>
                <a:tab pos="201930" algn="l"/>
              </a:tabLst>
            </a:pPr>
            <a:r>
              <a:rPr sz="1650" spc="55" dirty="0">
                <a:solidFill>
                  <a:schemeClr val="tx1"/>
                </a:solidFill>
                <a:latin typeface="Trebuchet MS"/>
                <a:cs typeface="Trebuchet MS"/>
              </a:rPr>
              <a:t>Easy</a:t>
            </a:r>
            <a:r>
              <a:rPr sz="1650" spc="-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35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1650" spc="-10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Trebuchet MS"/>
                <a:cs typeface="Trebuchet MS"/>
              </a:rPr>
              <a:t>estimate</a:t>
            </a:r>
            <a:r>
              <a:rPr sz="1650" spc="-18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165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do</a:t>
            </a:r>
            <a:r>
              <a:rPr sz="1650" spc="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650" spc="-1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35" dirty="0">
                <a:solidFill>
                  <a:schemeClr val="tx1"/>
                </a:solidFill>
                <a:latin typeface="Trebuchet MS"/>
                <a:cs typeface="Trebuchet MS"/>
              </a:rPr>
              <a:t>planning</a:t>
            </a:r>
            <a:endParaRPr sz="16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201930" indent="-189230">
              <a:spcBef>
                <a:spcPts val="1195"/>
              </a:spcBef>
              <a:buFont typeface="Arial"/>
              <a:buChar char="•"/>
              <a:tabLst>
                <a:tab pos="201930" algn="l"/>
              </a:tabLst>
            </a:pP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Knowledge</a:t>
            </a:r>
            <a:r>
              <a:rPr sz="1650" spc="1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Trebuchet MS"/>
                <a:cs typeface="Trebuchet MS"/>
              </a:rPr>
              <a:t>sharing</a:t>
            </a:r>
            <a:r>
              <a:rPr sz="1650" spc="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50" dirty="0">
                <a:solidFill>
                  <a:schemeClr val="tx1"/>
                </a:solidFill>
                <a:latin typeface="Trebuchet MS"/>
                <a:cs typeface="Trebuchet MS"/>
              </a:rPr>
              <a:t>among</a:t>
            </a:r>
            <a:r>
              <a:rPr sz="1650" spc="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Trebuchet MS"/>
                <a:cs typeface="Trebuchet MS"/>
              </a:rPr>
              <a:t>team</a:t>
            </a:r>
            <a:r>
              <a:rPr sz="1650" spc="-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650" spc="35" dirty="0">
                <a:solidFill>
                  <a:schemeClr val="tx1"/>
                </a:solidFill>
                <a:latin typeface="Trebuchet MS"/>
                <a:cs typeface="Trebuchet MS"/>
              </a:rPr>
              <a:t>members</a:t>
            </a:r>
            <a:endParaRPr sz="16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4" name="Title 37">
            <a:extLst>
              <a:ext uri="{FF2B5EF4-FFF2-40B4-BE49-F238E27FC236}">
                <a16:creationId xmlns:a16="http://schemas.microsoft.com/office/drawing/2014/main" id="{713168D1-F38E-D8DC-545D-078489775CF7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Importance of PBR </a:t>
            </a:r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95346" y="2720722"/>
            <a:ext cx="8059420" cy="287337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200025" indent="-187325" algn="just">
              <a:spcBef>
                <a:spcPts val="875"/>
              </a:spcBef>
              <a:buFont typeface="Arial"/>
              <a:buChar char="•"/>
              <a:tabLst>
                <a:tab pos="200025" algn="l"/>
              </a:tabLst>
            </a:pP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Backlog</a:t>
            </a:r>
            <a:r>
              <a:rPr sz="1550" spc="1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refinement</a:t>
            </a:r>
            <a:r>
              <a:rPr sz="155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meeting</a:t>
            </a:r>
            <a:r>
              <a:rPr sz="1550" spc="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should</a:t>
            </a:r>
            <a:r>
              <a:rPr sz="1550" spc="1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be</a:t>
            </a:r>
            <a:r>
              <a:rPr sz="1550" spc="1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considered</a:t>
            </a:r>
            <a:r>
              <a:rPr sz="1550" spc="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as</a:t>
            </a:r>
            <a:r>
              <a:rPr sz="1550" spc="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550" spc="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chemeClr val="tx1"/>
                </a:solidFill>
                <a:latin typeface="Trebuchet MS"/>
                <a:cs typeface="Trebuchet MS"/>
              </a:rPr>
              <a:t>first</a:t>
            </a:r>
            <a:r>
              <a:rPr sz="1550" spc="-10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part</a:t>
            </a:r>
            <a:r>
              <a:rPr sz="1550" spc="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1550" spc="-1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Sprint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Planning.</a:t>
            </a:r>
            <a:endParaRPr sz="15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99390" marR="109855" indent="-187325" algn="just">
              <a:lnSpc>
                <a:spcPct val="120700"/>
              </a:lnSpc>
              <a:spcBef>
                <a:spcPts val="395"/>
              </a:spcBef>
              <a:buFont typeface="Arial"/>
              <a:buChar char="•"/>
              <a:tabLst>
                <a:tab pos="201295" algn="l"/>
              </a:tabLst>
            </a:pP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550" spc="1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45" dirty="0">
                <a:solidFill>
                  <a:schemeClr val="tx1"/>
                </a:solidFill>
                <a:latin typeface="Trebuchet MS"/>
                <a:cs typeface="Trebuchet MS"/>
              </a:rPr>
              <a:t>backlog</a:t>
            </a:r>
            <a:r>
              <a:rPr sz="1550" spc="2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items’</a:t>
            </a:r>
            <a:r>
              <a:rPr sz="1550" spc="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list</a:t>
            </a:r>
            <a:r>
              <a:rPr sz="1550" spc="1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should</a:t>
            </a:r>
            <a:r>
              <a:rPr sz="1550" spc="2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be</a:t>
            </a:r>
            <a:r>
              <a:rPr sz="1550" spc="1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well</a:t>
            </a:r>
            <a:r>
              <a:rPr sz="1550" spc="1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understood</a:t>
            </a:r>
            <a:r>
              <a:rPr sz="1550" spc="20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by</a:t>
            </a:r>
            <a:r>
              <a:rPr sz="1550" spc="21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550" spc="1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PO,</a:t>
            </a:r>
            <a:r>
              <a:rPr sz="1550" spc="1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or</a:t>
            </a:r>
            <a:r>
              <a:rPr sz="1550" spc="1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development</a:t>
            </a:r>
            <a:r>
              <a:rPr sz="1550" spc="2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Trebuchet MS"/>
                <a:cs typeface="Trebuchet MS"/>
              </a:rPr>
              <a:t>team 	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member</a:t>
            </a:r>
            <a:r>
              <a:rPr sz="1550" spc="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1550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work</a:t>
            </a:r>
            <a:r>
              <a:rPr sz="1550" spc="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well</a:t>
            </a:r>
            <a:r>
              <a:rPr sz="1550" spc="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in</a:t>
            </a:r>
            <a:r>
              <a:rPr sz="1550" spc="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550" spc="-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meeting.</a:t>
            </a:r>
            <a:r>
              <a:rPr sz="1550" spc="-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Make</a:t>
            </a:r>
            <a:r>
              <a:rPr sz="1550" spc="1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sure</a:t>
            </a:r>
            <a:r>
              <a:rPr sz="1550" spc="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50" dirty="0">
                <a:solidFill>
                  <a:schemeClr val="tx1"/>
                </a:solidFill>
                <a:latin typeface="Trebuchet MS"/>
                <a:cs typeface="Trebuchet MS"/>
              </a:rPr>
              <a:t>that</a:t>
            </a:r>
            <a:r>
              <a:rPr sz="15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550" spc="-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set</a:t>
            </a:r>
            <a:r>
              <a:rPr sz="1550" spc="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1550" spc="-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predefined</a:t>
            </a:r>
            <a:r>
              <a:rPr sz="1550" spc="-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acceptance 	tests</a:t>
            </a:r>
            <a:r>
              <a:rPr sz="155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are</a:t>
            </a:r>
            <a:r>
              <a:rPr sz="1550" spc="-1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present.</a:t>
            </a:r>
            <a:endParaRPr sz="15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99390" indent="-186690" algn="just">
              <a:spcBef>
                <a:spcPts val="1620"/>
              </a:spcBef>
              <a:buFont typeface="Arial"/>
              <a:buChar char="•"/>
              <a:tabLst>
                <a:tab pos="199390" algn="l"/>
              </a:tabLst>
            </a:pP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Keep</a:t>
            </a:r>
            <a:r>
              <a:rPr sz="1550" spc="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an</a:t>
            </a:r>
            <a:r>
              <a:rPr sz="15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eye</a:t>
            </a:r>
            <a:r>
              <a:rPr sz="1550" spc="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on</a:t>
            </a:r>
            <a:r>
              <a:rPr sz="155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550" spc="-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meeting</a:t>
            </a:r>
            <a:r>
              <a:rPr sz="1550" spc="-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goals.</a:t>
            </a:r>
            <a:endParaRPr sz="15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200025" indent="-187325" algn="just">
              <a:spcBef>
                <a:spcPts val="1190"/>
              </a:spcBef>
              <a:buFont typeface="Arial"/>
              <a:buChar char="•"/>
              <a:tabLst>
                <a:tab pos="200025" algn="l"/>
              </a:tabLst>
            </a:pP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Make</a:t>
            </a:r>
            <a:r>
              <a:rPr sz="1550" spc="1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sure</a:t>
            </a:r>
            <a:r>
              <a:rPr sz="1550" spc="3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15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assign</a:t>
            </a:r>
            <a:r>
              <a:rPr sz="1550" spc="114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action</a:t>
            </a:r>
            <a:r>
              <a:rPr sz="155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items</a:t>
            </a:r>
            <a:r>
              <a:rPr sz="1550" spc="-1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for</a:t>
            </a:r>
            <a:r>
              <a:rPr sz="155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any</a:t>
            </a:r>
            <a:r>
              <a:rPr sz="1550" spc="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unknown</a:t>
            </a:r>
            <a:r>
              <a:rPr sz="1550" spc="1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thing.</a:t>
            </a:r>
            <a:endParaRPr sz="15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199390" indent="-186690">
              <a:spcBef>
                <a:spcPts val="1215"/>
              </a:spcBef>
              <a:buFont typeface="Arial"/>
              <a:buChar char="•"/>
              <a:tabLst>
                <a:tab pos="199390" algn="l"/>
              </a:tabLst>
            </a:pP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Do</a:t>
            </a:r>
            <a:r>
              <a:rPr sz="1550" spc="1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remember</a:t>
            </a:r>
            <a:r>
              <a:rPr sz="1550" spc="8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35" dirty="0">
                <a:solidFill>
                  <a:schemeClr val="tx1"/>
                </a:solidFill>
                <a:latin typeface="Trebuchet MS"/>
                <a:cs typeface="Trebuchet MS"/>
              </a:rPr>
              <a:t>that</a:t>
            </a:r>
            <a:r>
              <a:rPr sz="1550" spc="-1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55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55" dirty="0">
                <a:solidFill>
                  <a:schemeClr val="tx1"/>
                </a:solidFill>
                <a:latin typeface="Trebuchet MS"/>
                <a:cs typeface="Trebuchet MS"/>
              </a:rPr>
              <a:t>backlog</a:t>
            </a:r>
            <a:r>
              <a:rPr sz="1550" spc="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items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are</a:t>
            </a:r>
            <a:r>
              <a:rPr sz="1550" spc="1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a</a:t>
            </a:r>
            <a:r>
              <a:rPr sz="1550" spc="-6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collaboration</a:t>
            </a:r>
            <a:r>
              <a:rPr sz="1550" spc="-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between</a:t>
            </a:r>
            <a:r>
              <a:rPr sz="1550" spc="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55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PO</a:t>
            </a:r>
            <a:r>
              <a:rPr sz="1550" spc="19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and</a:t>
            </a:r>
            <a:r>
              <a:rPr sz="1550" spc="5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55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team.</a:t>
            </a:r>
            <a:endParaRPr sz="1550" dirty="0">
              <a:solidFill>
                <a:schemeClr val="tx1"/>
              </a:solidFill>
              <a:latin typeface="Trebuchet MS"/>
              <a:cs typeface="Trebuchet MS"/>
            </a:endParaRPr>
          </a:p>
          <a:p>
            <a:pPr marL="200025" indent="-187325">
              <a:spcBef>
                <a:spcPts val="1190"/>
              </a:spcBef>
              <a:buFont typeface="Arial"/>
              <a:buChar char="•"/>
              <a:tabLst>
                <a:tab pos="200025" algn="l"/>
              </a:tabLst>
            </a:pP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Feel</a:t>
            </a:r>
            <a:r>
              <a:rPr sz="1550" spc="-5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25" dirty="0">
                <a:solidFill>
                  <a:schemeClr val="tx1"/>
                </a:solidFill>
                <a:latin typeface="Trebuchet MS"/>
                <a:cs typeface="Trebuchet MS"/>
              </a:rPr>
              <a:t>free</a:t>
            </a:r>
            <a:r>
              <a:rPr sz="155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to</a:t>
            </a:r>
            <a:r>
              <a:rPr sz="1550" spc="-14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break</a:t>
            </a:r>
            <a:r>
              <a:rPr sz="1550" spc="2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55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product </a:t>
            </a:r>
            <a:r>
              <a:rPr sz="1550" spc="55" dirty="0">
                <a:solidFill>
                  <a:schemeClr val="tx1"/>
                </a:solidFill>
                <a:latin typeface="Trebuchet MS"/>
                <a:cs typeface="Trebuchet MS"/>
              </a:rPr>
              <a:t>backlog</a:t>
            </a:r>
            <a:r>
              <a:rPr sz="1550" spc="6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chemeClr val="tx1"/>
                </a:solidFill>
                <a:latin typeface="Trebuchet MS"/>
                <a:cs typeface="Trebuchet MS"/>
              </a:rPr>
              <a:t>items</a:t>
            </a:r>
            <a:r>
              <a:rPr sz="1550" spc="-70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55" dirty="0">
                <a:solidFill>
                  <a:schemeClr val="tx1"/>
                </a:solidFill>
                <a:latin typeface="Trebuchet MS"/>
                <a:cs typeface="Trebuchet MS"/>
              </a:rPr>
              <a:t>during</a:t>
            </a:r>
            <a:r>
              <a:rPr sz="155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Trebuchet MS"/>
                <a:cs typeface="Trebuchet MS"/>
              </a:rPr>
              <a:t>the</a:t>
            </a:r>
            <a:r>
              <a:rPr sz="1550" spc="-9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Trebuchet MS"/>
                <a:cs typeface="Trebuchet MS"/>
              </a:rPr>
              <a:t>meeting.</a:t>
            </a:r>
            <a:endParaRPr sz="15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4" name="Title 37">
            <a:extLst>
              <a:ext uri="{FF2B5EF4-FFF2-40B4-BE49-F238E27FC236}">
                <a16:creationId xmlns:a16="http://schemas.microsoft.com/office/drawing/2014/main" id="{56213C1D-DD57-D427-43C6-A0394E5D9B89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How to make PBR Meeting effective? </a:t>
            </a:r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4294967295"/>
          </p:nvPr>
        </p:nvSpPr>
        <p:spPr>
          <a:xfrm>
            <a:off x="2586038" y="2247900"/>
            <a:ext cx="11231562" cy="2619375"/>
          </a:xfrm>
          <a:prstGeom prst="rect">
            <a:avLst/>
          </a:prstGeom>
        </p:spPr>
        <p:txBody>
          <a:bodyPr vert="horz" wrap="square" lIns="0" tIns="476184" rIns="0" bIns="0" rtlCol="0">
            <a:spAutoFit/>
          </a:bodyPr>
          <a:lstStyle/>
          <a:p>
            <a:pPr marL="201295" marR="266065" indent="-189230">
              <a:lnSpc>
                <a:spcPct val="120000"/>
              </a:lnSpc>
              <a:spcBef>
                <a:spcPts val="95"/>
              </a:spcBef>
              <a:buFont typeface="Arial"/>
              <a:buChar char="•"/>
              <a:tabLst>
                <a:tab pos="201295" algn="l"/>
              </a:tabLst>
            </a:pPr>
            <a:r>
              <a:rPr spc="60" dirty="0">
                <a:latin typeface="Trebuchet MS"/>
                <a:cs typeface="Trebuchet MS"/>
              </a:rPr>
              <a:t>During</a:t>
            </a:r>
            <a:r>
              <a:rPr spc="14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each</a:t>
            </a:r>
            <a:r>
              <a:rPr spc="4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sprint</a:t>
            </a:r>
            <a:r>
              <a:rPr spc="-4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planning</a:t>
            </a:r>
            <a:r>
              <a:rPr spc="7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session,</a:t>
            </a:r>
            <a:r>
              <a:rPr spc="-170" dirty="0">
                <a:latin typeface="Trebuchet MS"/>
                <a:cs typeface="Trebuchet MS"/>
              </a:rPr>
              <a:t> </a:t>
            </a:r>
            <a:r>
              <a:rPr spc="-25" dirty="0">
                <a:latin typeface="Trebuchet MS"/>
                <a:cs typeface="Trebuchet MS"/>
              </a:rPr>
              <a:t>the</a:t>
            </a:r>
            <a:r>
              <a:rPr spc="-55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team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returns</a:t>
            </a:r>
            <a:r>
              <a:rPr spc="-2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back</a:t>
            </a:r>
            <a:r>
              <a:rPr spc="120" dirty="0">
                <a:latin typeface="Trebuchet MS"/>
                <a:cs typeface="Trebuchet MS"/>
              </a:rPr>
              <a:t> </a:t>
            </a:r>
            <a:r>
              <a:rPr spc="-25" dirty="0">
                <a:latin typeface="Trebuchet MS"/>
                <a:cs typeface="Trebuchet MS"/>
              </a:rPr>
              <a:t>to</a:t>
            </a:r>
            <a:r>
              <a:rPr spc="-9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product</a:t>
            </a:r>
            <a:r>
              <a:rPr spc="-10" dirty="0">
                <a:latin typeface="Trebuchet MS"/>
                <a:cs typeface="Trebuchet MS"/>
              </a:rPr>
              <a:t> </a:t>
            </a:r>
            <a:r>
              <a:rPr spc="50" dirty="0">
                <a:latin typeface="Trebuchet MS"/>
                <a:cs typeface="Trebuchet MS"/>
              </a:rPr>
              <a:t>backlog</a:t>
            </a:r>
            <a:r>
              <a:rPr spc="114" dirty="0">
                <a:latin typeface="Trebuchet MS"/>
                <a:cs typeface="Trebuchet MS"/>
              </a:rPr>
              <a:t> </a:t>
            </a:r>
            <a:r>
              <a:rPr spc="-25" dirty="0">
                <a:latin typeface="Trebuchet MS"/>
                <a:cs typeface="Trebuchet MS"/>
              </a:rPr>
              <a:t>to </a:t>
            </a:r>
            <a:r>
              <a:rPr dirty="0">
                <a:latin typeface="Trebuchet MS"/>
                <a:cs typeface="Trebuchet MS"/>
              </a:rPr>
              <a:t>pick</a:t>
            </a:r>
            <a:r>
              <a:rPr spc="145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recently</a:t>
            </a:r>
            <a:r>
              <a:rPr spc="-5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prioritized</a:t>
            </a:r>
            <a:r>
              <a:rPr spc="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user</a:t>
            </a:r>
            <a:r>
              <a:rPr spc="6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stories</a:t>
            </a:r>
            <a:r>
              <a:rPr spc="-2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for</a:t>
            </a:r>
            <a:r>
              <a:rPr spc="-25" dirty="0">
                <a:latin typeface="Trebuchet MS"/>
                <a:cs typeface="Trebuchet MS"/>
              </a:rPr>
              <a:t> </a:t>
            </a:r>
            <a:r>
              <a:rPr spc="-20" dirty="0">
                <a:latin typeface="Trebuchet MS"/>
                <a:cs typeface="Trebuchet MS"/>
              </a:rPr>
              <a:t>the</a:t>
            </a:r>
            <a:r>
              <a:rPr spc="-90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sprint.</a:t>
            </a:r>
          </a:p>
          <a:p>
            <a:pPr marL="202565" indent="-189865">
              <a:spcBef>
                <a:spcPts val="1620"/>
              </a:spcBef>
              <a:buFont typeface="Arial"/>
              <a:buChar char="•"/>
              <a:tabLst>
                <a:tab pos="202565" algn="l"/>
              </a:tabLst>
            </a:pPr>
            <a:r>
              <a:rPr dirty="0">
                <a:latin typeface="Trebuchet MS"/>
                <a:cs typeface="Trebuchet MS"/>
              </a:rPr>
              <a:t>Sprint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60" dirty="0">
                <a:latin typeface="Trebuchet MS"/>
                <a:cs typeface="Trebuchet MS"/>
              </a:rPr>
              <a:t>backlog</a:t>
            </a:r>
            <a:r>
              <a:rPr spc="4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is</a:t>
            </a:r>
            <a:r>
              <a:rPr spc="3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a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subset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spc="-25" dirty="0">
                <a:latin typeface="Trebuchet MS"/>
                <a:cs typeface="Trebuchet MS"/>
              </a:rPr>
              <a:t>of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product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spc="50" dirty="0">
                <a:latin typeface="Trebuchet MS"/>
                <a:cs typeface="Trebuchet MS"/>
              </a:rPr>
              <a:t>backlog</a:t>
            </a:r>
          </a:p>
          <a:p>
            <a:pPr marL="201930" indent="-189230">
              <a:spcBef>
                <a:spcPts val="1215"/>
              </a:spcBef>
              <a:buFont typeface="Arial"/>
              <a:buChar char="•"/>
              <a:tabLst>
                <a:tab pos="201930" algn="l"/>
              </a:tabLst>
            </a:pPr>
            <a:r>
              <a:rPr dirty="0">
                <a:latin typeface="Trebuchet MS"/>
                <a:cs typeface="Trebuchet MS"/>
              </a:rPr>
              <a:t>Sprint</a:t>
            </a:r>
            <a:r>
              <a:rPr spc="-30" dirty="0">
                <a:latin typeface="Trebuchet MS"/>
                <a:cs typeface="Trebuchet MS"/>
              </a:rPr>
              <a:t> </a:t>
            </a:r>
            <a:r>
              <a:rPr spc="50" dirty="0">
                <a:latin typeface="Trebuchet MS"/>
                <a:cs typeface="Trebuchet MS"/>
              </a:rPr>
              <a:t>backlog</a:t>
            </a:r>
            <a:r>
              <a:rPr spc="114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is</a:t>
            </a:r>
            <a:r>
              <a:rPr spc="6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an</a:t>
            </a:r>
            <a:r>
              <a:rPr spc="-15" dirty="0">
                <a:latin typeface="Trebuchet MS"/>
                <a:cs typeface="Trebuchet MS"/>
              </a:rPr>
              <a:t> </a:t>
            </a:r>
            <a:r>
              <a:rPr spc="-30" dirty="0">
                <a:latin typeface="Trebuchet MS"/>
                <a:cs typeface="Trebuchet MS"/>
              </a:rPr>
              <a:t>output</a:t>
            </a:r>
            <a:r>
              <a:rPr spc="-100" dirty="0">
                <a:latin typeface="Trebuchet MS"/>
                <a:cs typeface="Trebuchet MS"/>
              </a:rPr>
              <a:t> </a:t>
            </a:r>
            <a:r>
              <a:rPr spc="-20" dirty="0">
                <a:latin typeface="Trebuchet MS"/>
                <a:cs typeface="Trebuchet MS"/>
              </a:rPr>
              <a:t>of</a:t>
            </a:r>
            <a:r>
              <a:rPr spc="-9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a</a:t>
            </a:r>
            <a:r>
              <a:rPr spc="3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sprint</a:t>
            </a:r>
            <a:r>
              <a:rPr spc="-7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planning</a:t>
            </a:r>
            <a:r>
              <a:rPr spc="25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meeting.</a:t>
            </a:r>
          </a:p>
          <a:p>
            <a:pPr marL="202565" indent="-189865">
              <a:spcBef>
                <a:spcPts val="780"/>
              </a:spcBef>
              <a:buFont typeface="Arial"/>
              <a:buChar char="•"/>
              <a:tabLst>
                <a:tab pos="202565" algn="l"/>
              </a:tabLst>
            </a:pPr>
            <a:r>
              <a:rPr dirty="0">
                <a:latin typeface="Trebuchet MS"/>
                <a:cs typeface="Trebuchet MS"/>
              </a:rPr>
              <a:t>In</a:t>
            </a:r>
            <a:r>
              <a:rPr spc="10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Sprint</a:t>
            </a:r>
            <a:r>
              <a:rPr spc="3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backlog,</a:t>
            </a:r>
            <a:r>
              <a:rPr spc="-16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scrum</a:t>
            </a:r>
            <a:r>
              <a:rPr spc="3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team</a:t>
            </a:r>
            <a:r>
              <a:rPr spc="-9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works</a:t>
            </a:r>
            <a:r>
              <a:rPr spc="1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on</a:t>
            </a:r>
            <a:r>
              <a:rPr spc="13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how</a:t>
            </a:r>
            <a:r>
              <a:rPr spc="25" dirty="0">
                <a:latin typeface="Trebuchet MS"/>
                <a:cs typeface="Trebuchet MS"/>
              </a:rPr>
              <a:t> </a:t>
            </a:r>
            <a:r>
              <a:rPr spc="-25" dirty="0">
                <a:latin typeface="Trebuchet MS"/>
                <a:cs typeface="Trebuchet MS"/>
              </a:rPr>
              <a:t>the</a:t>
            </a:r>
            <a:r>
              <a:rPr spc="-7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user</a:t>
            </a:r>
            <a:r>
              <a:rPr spc="2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stories</a:t>
            </a:r>
            <a:r>
              <a:rPr spc="-4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would</a:t>
            </a:r>
            <a:r>
              <a:rPr spc="5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be</a:t>
            </a:r>
            <a:r>
              <a:rPr spc="190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implemented</a:t>
            </a:r>
          </a:p>
          <a:p>
            <a:pPr marL="201295">
              <a:spcBef>
                <a:spcPts val="400"/>
              </a:spcBef>
            </a:pPr>
            <a:r>
              <a:rPr dirty="0">
                <a:latin typeface="Trebuchet MS"/>
                <a:cs typeface="Trebuchet MS"/>
              </a:rPr>
              <a:t>in</a:t>
            </a:r>
            <a:r>
              <a:rPr spc="2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a</a:t>
            </a:r>
            <a:r>
              <a:rPr spc="-4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sprint</a:t>
            </a:r>
            <a:r>
              <a:rPr spc="-6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by</a:t>
            </a:r>
            <a:r>
              <a:rPr spc="114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dividing</a:t>
            </a:r>
            <a:r>
              <a:rPr spc="145" dirty="0">
                <a:latin typeface="Trebuchet MS"/>
                <a:cs typeface="Trebuchet MS"/>
              </a:rPr>
              <a:t> </a:t>
            </a:r>
            <a:r>
              <a:rPr spc="-30" dirty="0">
                <a:latin typeface="Trebuchet MS"/>
                <a:cs typeface="Trebuchet MS"/>
              </a:rPr>
              <a:t>it</a:t>
            </a:r>
            <a:r>
              <a:rPr spc="-160" dirty="0">
                <a:latin typeface="Trebuchet MS"/>
                <a:cs typeface="Trebuchet MS"/>
              </a:rPr>
              <a:t> </a:t>
            </a:r>
            <a:r>
              <a:rPr spc="-10" dirty="0">
                <a:latin typeface="Trebuchet MS"/>
                <a:cs typeface="Trebuchet MS"/>
              </a:rPr>
              <a:t>further</a:t>
            </a:r>
            <a:r>
              <a:rPr spc="-16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into</a:t>
            </a:r>
            <a:r>
              <a:rPr spc="-14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tasks</a:t>
            </a:r>
            <a:r>
              <a:rPr spc="-3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and</a:t>
            </a:r>
            <a:r>
              <a:rPr spc="3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estimating</a:t>
            </a:r>
            <a:r>
              <a:rPr spc="-45" dirty="0">
                <a:latin typeface="Trebuchet MS"/>
                <a:cs typeface="Trebuchet MS"/>
              </a:rPr>
              <a:t> </a:t>
            </a:r>
            <a:r>
              <a:rPr spc="-25" dirty="0">
                <a:latin typeface="Trebuchet MS"/>
                <a:cs typeface="Trebuchet MS"/>
              </a:rPr>
              <a:t>it.</a:t>
            </a:r>
          </a:p>
        </p:txBody>
      </p:sp>
      <p:sp>
        <p:nvSpPr>
          <p:cNvPr id="8" name="Title 37">
            <a:extLst>
              <a:ext uri="{FF2B5EF4-FFF2-40B4-BE49-F238E27FC236}">
                <a16:creationId xmlns:a16="http://schemas.microsoft.com/office/drawing/2014/main" id="{8E31ED69-B22C-B2F1-48EB-378E1914D8DB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Sprint Backlog </a:t>
            </a:r>
            <a:endParaRPr lang="en-I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95347" y="2409443"/>
            <a:ext cx="8269605" cy="38728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1295" marR="5080" indent="-189230">
              <a:lnSpc>
                <a:spcPct val="109900"/>
              </a:lnSpc>
              <a:spcBef>
                <a:spcPts val="110"/>
              </a:spcBef>
              <a:buFont typeface="Arial"/>
              <a:buChar char="•"/>
              <a:tabLst>
                <a:tab pos="201295" algn="l"/>
              </a:tabLst>
            </a:pP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A</a:t>
            </a:r>
            <a:r>
              <a:rPr sz="1650" spc="-5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burndown</a:t>
            </a:r>
            <a:r>
              <a:rPr sz="1650" spc="1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chart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shows</a:t>
            </a:r>
            <a:r>
              <a:rPr sz="1650" spc="14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the</a:t>
            </a:r>
            <a:r>
              <a:rPr sz="1650" spc="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amount</a:t>
            </a:r>
            <a:r>
              <a:rPr sz="1650" spc="2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of</a:t>
            </a:r>
            <a:r>
              <a:rPr sz="1650" spc="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work</a:t>
            </a:r>
            <a:r>
              <a:rPr sz="1650" spc="114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45" dirty="0">
                <a:solidFill>
                  <a:schemeClr val="tx1"/>
                </a:solidFill>
                <a:latin typeface="+mj-lt"/>
                <a:cs typeface="Trebuchet MS"/>
              </a:rPr>
              <a:t>that</a:t>
            </a:r>
            <a:r>
              <a:rPr sz="1650" spc="-6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has</a:t>
            </a:r>
            <a:r>
              <a:rPr sz="1650" spc="1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been</a:t>
            </a:r>
            <a:r>
              <a:rPr sz="1650" spc="16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completed</a:t>
            </a:r>
            <a:r>
              <a:rPr sz="1650" spc="17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in</a:t>
            </a:r>
            <a:r>
              <a:rPr sz="1650" spc="6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an</a:t>
            </a:r>
            <a:r>
              <a:rPr sz="1650" spc="6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epic</a:t>
            </a:r>
            <a:r>
              <a:rPr sz="1650" spc="13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+mj-lt"/>
                <a:cs typeface="Trebuchet MS"/>
              </a:rPr>
              <a:t>or 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sprint,</a:t>
            </a:r>
            <a:r>
              <a:rPr sz="1650" spc="-204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and</a:t>
            </a:r>
            <a:r>
              <a:rPr sz="1650" spc="7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+mj-lt"/>
                <a:cs typeface="Trebuchet MS"/>
              </a:rPr>
              <a:t>the</a:t>
            </a:r>
            <a:r>
              <a:rPr sz="1650" spc="-8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30" dirty="0">
                <a:solidFill>
                  <a:schemeClr val="tx1"/>
                </a:solidFill>
                <a:latin typeface="+mj-lt"/>
                <a:cs typeface="Trebuchet MS"/>
              </a:rPr>
              <a:t>total</a:t>
            </a:r>
            <a:r>
              <a:rPr sz="1650" spc="-23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work</a:t>
            </a:r>
            <a:r>
              <a:rPr sz="1650" spc="5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remaining.</a:t>
            </a:r>
            <a:r>
              <a:rPr sz="1650" spc="-8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Burndown</a:t>
            </a:r>
            <a:r>
              <a:rPr sz="1650" spc="-3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charts</a:t>
            </a:r>
            <a:r>
              <a:rPr sz="1650" spc="-3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are</a:t>
            </a:r>
            <a:r>
              <a:rPr sz="1650" spc="-2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used</a:t>
            </a:r>
            <a:r>
              <a:rPr sz="1650" spc="4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+mj-lt"/>
                <a:cs typeface="Trebuchet MS"/>
              </a:rPr>
              <a:t>to</a:t>
            </a:r>
            <a:r>
              <a:rPr sz="1650" spc="-114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predict</a:t>
            </a:r>
            <a:r>
              <a:rPr sz="1650" spc="4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your 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team's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likelihood</a:t>
            </a:r>
            <a:r>
              <a:rPr sz="1650" spc="14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of</a:t>
            </a:r>
            <a:r>
              <a:rPr sz="1650" spc="-4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completing</a:t>
            </a:r>
            <a:r>
              <a:rPr sz="1650" spc="254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their</a:t>
            </a:r>
            <a:r>
              <a:rPr sz="1650" spc="-7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work</a:t>
            </a:r>
            <a:r>
              <a:rPr sz="1650" spc="16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in</a:t>
            </a:r>
            <a:r>
              <a:rPr sz="1650" spc="13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the</a:t>
            </a:r>
            <a:r>
              <a:rPr sz="1650" spc="-4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time</a:t>
            </a:r>
            <a:r>
              <a:rPr sz="1650" spc="-2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available.</a:t>
            </a:r>
            <a:r>
              <a:rPr sz="1650" spc="-6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They're</a:t>
            </a:r>
            <a:r>
              <a:rPr sz="1650" spc="12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also</a:t>
            </a:r>
            <a:r>
              <a:rPr sz="1650" spc="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great</a:t>
            </a:r>
            <a:r>
              <a:rPr sz="1650" spc="3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+mj-lt"/>
                <a:cs typeface="Trebuchet MS"/>
              </a:rPr>
              <a:t>for </a:t>
            </a:r>
            <a:r>
              <a:rPr sz="1650" spc="55" dirty="0">
                <a:solidFill>
                  <a:schemeClr val="tx1"/>
                </a:solidFill>
                <a:latin typeface="+mj-lt"/>
                <a:cs typeface="Trebuchet MS"/>
              </a:rPr>
              <a:t>keeping</a:t>
            </a:r>
            <a:r>
              <a:rPr sz="1650" spc="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+mj-lt"/>
                <a:cs typeface="Trebuchet MS"/>
              </a:rPr>
              <a:t>the</a:t>
            </a:r>
            <a:r>
              <a:rPr sz="1650" spc="-8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team</a:t>
            </a:r>
            <a:r>
              <a:rPr sz="1650" spc="-16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aware</a:t>
            </a:r>
            <a:r>
              <a:rPr sz="1650" spc="-114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15" dirty="0">
                <a:solidFill>
                  <a:schemeClr val="tx1"/>
                </a:solidFill>
                <a:latin typeface="+mj-lt"/>
                <a:cs typeface="Trebuchet MS"/>
              </a:rPr>
              <a:t>of</a:t>
            </a:r>
            <a:r>
              <a:rPr sz="1650" spc="-8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any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scope</a:t>
            </a:r>
            <a:r>
              <a:rPr sz="1650" spc="10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creep</a:t>
            </a:r>
            <a:r>
              <a:rPr sz="1650" spc="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45" dirty="0">
                <a:solidFill>
                  <a:schemeClr val="tx1"/>
                </a:solidFill>
                <a:latin typeface="+mj-lt"/>
                <a:cs typeface="Trebuchet MS"/>
              </a:rPr>
              <a:t>that</a:t>
            </a:r>
            <a:r>
              <a:rPr sz="1650" spc="-24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occurs.</a:t>
            </a:r>
            <a:endParaRPr sz="1650" dirty="0">
              <a:solidFill>
                <a:schemeClr val="tx1"/>
              </a:solidFill>
              <a:latin typeface="+mj-lt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1650" dirty="0">
              <a:solidFill>
                <a:schemeClr val="tx1"/>
              </a:solidFill>
              <a:latin typeface="+mj-lt"/>
              <a:cs typeface="Trebuchet MS"/>
            </a:endParaRPr>
          </a:p>
          <a:p>
            <a:pPr>
              <a:spcBef>
                <a:spcPts val="360"/>
              </a:spcBef>
              <a:buClr>
                <a:srgbClr val="FFFFFF"/>
              </a:buClr>
              <a:buFont typeface="Arial"/>
              <a:buChar char="•"/>
            </a:pPr>
            <a:endParaRPr sz="1650" dirty="0">
              <a:solidFill>
                <a:schemeClr val="tx1"/>
              </a:solidFill>
              <a:latin typeface="+mj-lt"/>
              <a:cs typeface="Trebuchet MS"/>
            </a:endParaRPr>
          </a:p>
          <a:p>
            <a:pPr marL="202565" indent="-189865">
              <a:buFont typeface="Arial"/>
              <a:buChar char="•"/>
              <a:tabLst>
                <a:tab pos="202565" algn="l"/>
              </a:tabLst>
            </a:pP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Burndown</a:t>
            </a:r>
            <a:r>
              <a:rPr sz="165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charts</a:t>
            </a:r>
            <a:r>
              <a:rPr sz="1650" spc="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are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useful</a:t>
            </a:r>
            <a:r>
              <a:rPr sz="1650" spc="-2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because</a:t>
            </a:r>
            <a:r>
              <a:rPr sz="1650" spc="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they</a:t>
            </a:r>
            <a:r>
              <a:rPr sz="1650" spc="-8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provide</a:t>
            </a:r>
            <a:r>
              <a:rPr sz="1650" spc="5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insight 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into</a:t>
            </a:r>
            <a:r>
              <a:rPr sz="1650" spc="-8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how</a:t>
            </a:r>
            <a:r>
              <a:rPr sz="1650" spc="2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+mj-lt"/>
                <a:cs typeface="Trebuchet MS"/>
              </a:rPr>
              <a:t>the</a:t>
            </a:r>
            <a:r>
              <a:rPr sz="1650" spc="-4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team</a:t>
            </a:r>
            <a:r>
              <a:rPr sz="1650" spc="-1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works.</a:t>
            </a:r>
            <a:endParaRPr sz="1650" dirty="0">
              <a:solidFill>
                <a:schemeClr val="tx1"/>
              </a:solidFill>
              <a:latin typeface="+mj-lt"/>
              <a:cs typeface="Trebuchet MS"/>
            </a:endParaRPr>
          </a:p>
          <a:p>
            <a:pPr marL="201295">
              <a:spcBef>
                <a:spcPts val="204"/>
              </a:spcBef>
            </a:pPr>
            <a:r>
              <a:rPr sz="1650" dirty="0">
                <a:solidFill>
                  <a:schemeClr val="tx1"/>
                </a:solidFill>
                <a:latin typeface="+mj-lt"/>
                <a:cs typeface="Trebuchet MS"/>
              </a:rPr>
              <a:t>For</a:t>
            </a:r>
            <a:r>
              <a:rPr sz="1650" spc="-114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+mj-lt"/>
                <a:cs typeface="Trebuchet MS"/>
              </a:rPr>
              <a:t>example:</a:t>
            </a:r>
            <a:endParaRPr sz="1650" dirty="0">
              <a:solidFill>
                <a:schemeClr val="tx1"/>
              </a:solidFill>
              <a:latin typeface="+mj-lt"/>
              <a:cs typeface="Trebuchet MS"/>
            </a:endParaRPr>
          </a:p>
          <a:p>
            <a:pPr marL="577850" lvl="1" indent="-187325">
              <a:spcBef>
                <a:spcPts val="620"/>
              </a:spcBef>
              <a:buFont typeface="Arial"/>
              <a:buChar char="•"/>
              <a:tabLst>
                <a:tab pos="577850" algn="l"/>
              </a:tabLst>
            </a:pPr>
            <a:r>
              <a:rPr sz="1450" spc="-20" dirty="0">
                <a:solidFill>
                  <a:schemeClr val="tx1"/>
                </a:solidFill>
                <a:latin typeface="+mj-lt"/>
                <a:cs typeface="Trebuchet MS"/>
              </a:rPr>
              <a:t>If</a:t>
            </a:r>
            <a:r>
              <a:rPr sz="1450" spc="-7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you</a:t>
            </a:r>
            <a:r>
              <a:rPr sz="1450" spc="6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notice</a:t>
            </a:r>
            <a:r>
              <a:rPr sz="1450" spc="-2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45" dirty="0">
                <a:solidFill>
                  <a:schemeClr val="tx1"/>
                </a:solidFill>
                <a:latin typeface="+mj-lt"/>
                <a:cs typeface="Trebuchet MS"/>
              </a:rPr>
              <a:t>that</a:t>
            </a:r>
            <a:r>
              <a:rPr sz="1450" spc="-10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the</a:t>
            </a:r>
            <a:r>
              <a:rPr sz="1450" spc="-5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team</a:t>
            </a:r>
            <a:r>
              <a:rPr sz="1450" spc="-2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consistently</a:t>
            </a:r>
            <a:r>
              <a:rPr sz="1450" spc="2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finishes</a:t>
            </a:r>
            <a:r>
              <a:rPr sz="1450" spc="8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work</a:t>
            </a:r>
            <a:r>
              <a:rPr sz="1450" spc="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30" dirty="0">
                <a:solidFill>
                  <a:schemeClr val="tx1"/>
                </a:solidFill>
                <a:latin typeface="+mj-lt"/>
                <a:cs typeface="Trebuchet MS"/>
              </a:rPr>
              <a:t>early,this</a:t>
            </a:r>
            <a:r>
              <a:rPr sz="145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might</a:t>
            </a:r>
            <a:r>
              <a:rPr sz="1450" spc="114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be</a:t>
            </a:r>
            <a:r>
              <a:rPr sz="1450" spc="22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a</a:t>
            </a:r>
            <a:r>
              <a:rPr sz="1450" spc="3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sign</a:t>
            </a:r>
            <a:r>
              <a:rPr sz="1450" spc="17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45" dirty="0">
                <a:solidFill>
                  <a:schemeClr val="tx1"/>
                </a:solidFill>
                <a:latin typeface="+mj-lt"/>
                <a:cs typeface="Trebuchet MS"/>
              </a:rPr>
              <a:t>that</a:t>
            </a:r>
            <a:r>
              <a:rPr sz="1450" spc="-13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20" dirty="0">
                <a:solidFill>
                  <a:schemeClr val="tx1"/>
                </a:solidFill>
                <a:latin typeface="+mj-lt"/>
                <a:cs typeface="Trebuchet MS"/>
              </a:rPr>
              <a:t>they</a:t>
            </a:r>
            <a:endParaRPr sz="1450" dirty="0">
              <a:solidFill>
                <a:schemeClr val="tx1"/>
              </a:solidFill>
              <a:latin typeface="+mj-lt"/>
              <a:cs typeface="Trebuchet MS"/>
            </a:endParaRPr>
          </a:p>
          <a:p>
            <a:pPr marL="579755">
              <a:spcBef>
                <a:spcPts val="204"/>
              </a:spcBef>
            </a:pP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aren't</a:t>
            </a:r>
            <a:r>
              <a:rPr sz="1450" spc="-3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committing</a:t>
            </a:r>
            <a:r>
              <a:rPr sz="1450" spc="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35" dirty="0">
                <a:solidFill>
                  <a:schemeClr val="tx1"/>
                </a:solidFill>
                <a:latin typeface="+mj-lt"/>
                <a:cs typeface="Trebuchet MS"/>
              </a:rPr>
              <a:t>to</a:t>
            </a:r>
            <a:r>
              <a:rPr sz="1450" spc="-7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55" dirty="0">
                <a:solidFill>
                  <a:schemeClr val="tx1"/>
                </a:solidFill>
                <a:latin typeface="+mj-lt"/>
                <a:cs typeface="Trebuchet MS"/>
              </a:rPr>
              <a:t>enough</a:t>
            </a:r>
            <a:r>
              <a:rPr sz="1450" spc="10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work</a:t>
            </a:r>
            <a:r>
              <a:rPr sz="1450" spc="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65" dirty="0">
                <a:solidFill>
                  <a:schemeClr val="tx1"/>
                </a:solidFill>
                <a:latin typeface="+mj-lt"/>
                <a:cs typeface="Trebuchet MS"/>
              </a:rPr>
              <a:t>during</a:t>
            </a:r>
            <a:r>
              <a:rPr sz="1450" spc="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sprint</a:t>
            </a:r>
            <a:r>
              <a:rPr sz="1450" spc="10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10" dirty="0">
                <a:solidFill>
                  <a:schemeClr val="tx1"/>
                </a:solidFill>
                <a:latin typeface="+mj-lt"/>
                <a:cs typeface="Trebuchet MS"/>
              </a:rPr>
              <a:t>planning.</a:t>
            </a:r>
            <a:endParaRPr sz="1450" dirty="0">
              <a:solidFill>
                <a:schemeClr val="tx1"/>
              </a:solidFill>
              <a:latin typeface="+mj-lt"/>
              <a:cs typeface="Trebuchet MS"/>
            </a:endParaRPr>
          </a:p>
          <a:p>
            <a:pPr marL="577850" marR="219710" lvl="1" indent="-187325">
              <a:lnSpc>
                <a:spcPct val="111700"/>
              </a:lnSpc>
              <a:spcBef>
                <a:spcPts val="555"/>
              </a:spcBef>
              <a:buFont typeface="Arial"/>
              <a:buChar char="•"/>
              <a:tabLst>
                <a:tab pos="579755" algn="l"/>
              </a:tabLst>
            </a:pPr>
            <a:r>
              <a:rPr sz="1450" spc="-20" dirty="0">
                <a:solidFill>
                  <a:schemeClr val="tx1"/>
                </a:solidFill>
                <a:latin typeface="+mj-lt"/>
                <a:cs typeface="Trebuchet MS"/>
              </a:rPr>
              <a:t>If</a:t>
            </a:r>
            <a:r>
              <a:rPr sz="1450" spc="-7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they</a:t>
            </a:r>
            <a:r>
              <a:rPr sz="1450" spc="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consistently</a:t>
            </a:r>
            <a:r>
              <a:rPr sz="145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miss</a:t>
            </a:r>
            <a:r>
              <a:rPr sz="1450" spc="15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their</a:t>
            </a:r>
            <a:r>
              <a:rPr sz="145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10" dirty="0">
                <a:solidFill>
                  <a:schemeClr val="tx1"/>
                </a:solidFill>
                <a:latin typeface="+mj-lt"/>
                <a:cs typeface="Trebuchet MS"/>
              </a:rPr>
              <a:t>forecast,</a:t>
            </a:r>
            <a:r>
              <a:rPr sz="1450" spc="-2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this</a:t>
            </a:r>
            <a:r>
              <a:rPr sz="145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might</a:t>
            </a:r>
            <a:r>
              <a:rPr sz="1450" spc="11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be</a:t>
            </a:r>
            <a:r>
              <a:rPr sz="1450" spc="22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a</a:t>
            </a:r>
            <a:r>
              <a:rPr sz="1450" spc="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sign</a:t>
            </a:r>
            <a:r>
              <a:rPr sz="1450" spc="13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45" dirty="0">
                <a:solidFill>
                  <a:schemeClr val="tx1"/>
                </a:solidFill>
                <a:latin typeface="+mj-lt"/>
                <a:cs typeface="Trebuchet MS"/>
              </a:rPr>
              <a:t>that</a:t>
            </a:r>
            <a:r>
              <a:rPr sz="1450" spc="-8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they've</a:t>
            </a:r>
            <a:r>
              <a:rPr sz="1450" spc="-3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committed</a:t>
            </a:r>
            <a:r>
              <a:rPr sz="1450" spc="-6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25" dirty="0">
                <a:solidFill>
                  <a:schemeClr val="tx1"/>
                </a:solidFill>
                <a:latin typeface="+mj-lt"/>
                <a:cs typeface="Trebuchet MS"/>
              </a:rPr>
              <a:t>to</a:t>
            </a:r>
            <a:r>
              <a:rPr sz="1450" spc="-7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25" dirty="0">
                <a:solidFill>
                  <a:schemeClr val="tx1"/>
                </a:solidFill>
                <a:latin typeface="+mj-lt"/>
                <a:cs typeface="Trebuchet MS"/>
              </a:rPr>
              <a:t>too 	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much</a:t>
            </a:r>
            <a:r>
              <a:rPr sz="1450" spc="7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20" dirty="0">
                <a:solidFill>
                  <a:schemeClr val="tx1"/>
                </a:solidFill>
                <a:latin typeface="+mj-lt"/>
                <a:cs typeface="Trebuchet MS"/>
              </a:rPr>
              <a:t>work.</a:t>
            </a:r>
            <a:endParaRPr sz="1450" dirty="0">
              <a:solidFill>
                <a:schemeClr val="tx1"/>
              </a:solidFill>
              <a:latin typeface="+mj-lt"/>
              <a:cs typeface="Trebuchet MS"/>
            </a:endParaRPr>
          </a:p>
          <a:p>
            <a:pPr marL="578485" lvl="1" indent="-187960">
              <a:spcBef>
                <a:spcPts val="445"/>
              </a:spcBef>
              <a:buFont typeface="Arial"/>
              <a:buChar char="•"/>
              <a:tabLst>
                <a:tab pos="578485" algn="l"/>
              </a:tabLst>
            </a:pPr>
            <a:r>
              <a:rPr sz="1450" spc="-20" dirty="0">
                <a:solidFill>
                  <a:schemeClr val="tx1"/>
                </a:solidFill>
                <a:latin typeface="+mj-lt"/>
                <a:cs typeface="Trebuchet MS"/>
              </a:rPr>
              <a:t>If</a:t>
            </a:r>
            <a:r>
              <a:rPr sz="1450" spc="-6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10" dirty="0">
                <a:solidFill>
                  <a:schemeClr val="tx1"/>
                </a:solidFill>
                <a:latin typeface="+mj-lt"/>
                <a:cs typeface="Trebuchet MS"/>
              </a:rPr>
              <a:t>the</a:t>
            </a:r>
            <a:r>
              <a:rPr sz="1450" spc="-5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burndown</a:t>
            </a:r>
            <a:r>
              <a:rPr sz="1450" spc="29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chart</a:t>
            </a:r>
            <a:r>
              <a:rPr sz="1450" spc="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shows</a:t>
            </a:r>
            <a:r>
              <a:rPr sz="1450" spc="10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a</a:t>
            </a:r>
            <a:r>
              <a:rPr sz="1450" spc="2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sharp</a:t>
            </a:r>
            <a:r>
              <a:rPr sz="1450" spc="18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drop</a:t>
            </a:r>
            <a:r>
              <a:rPr sz="1450" spc="26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during</a:t>
            </a:r>
            <a:r>
              <a:rPr sz="1450" spc="14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the</a:t>
            </a:r>
            <a:r>
              <a:rPr sz="145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20" dirty="0">
                <a:solidFill>
                  <a:schemeClr val="tx1"/>
                </a:solidFill>
                <a:latin typeface="+mj-lt"/>
                <a:cs typeface="Trebuchet MS"/>
              </a:rPr>
              <a:t>sprint,</a:t>
            </a:r>
            <a:r>
              <a:rPr sz="1450" spc="-3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this</a:t>
            </a:r>
            <a:r>
              <a:rPr sz="1450" spc="2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might</a:t>
            </a:r>
            <a:r>
              <a:rPr sz="1450" spc="9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be</a:t>
            </a:r>
            <a:r>
              <a:rPr sz="1450" spc="22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a</a:t>
            </a:r>
            <a:r>
              <a:rPr sz="1450" spc="-1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sign</a:t>
            </a:r>
            <a:r>
              <a:rPr sz="1450" spc="17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45" dirty="0">
                <a:solidFill>
                  <a:schemeClr val="tx1"/>
                </a:solidFill>
                <a:latin typeface="+mj-lt"/>
                <a:cs typeface="Trebuchet MS"/>
              </a:rPr>
              <a:t>that</a:t>
            </a:r>
            <a:r>
              <a:rPr sz="1450" spc="-10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20" dirty="0">
                <a:solidFill>
                  <a:schemeClr val="tx1"/>
                </a:solidFill>
                <a:latin typeface="+mj-lt"/>
                <a:cs typeface="Trebuchet MS"/>
              </a:rPr>
              <a:t>work</a:t>
            </a:r>
            <a:endParaRPr sz="1450" dirty="0">
              <a:solidFill>
                <a:schemeClr val="tx1"/>
              </a:solidFill>
              <a:latin typeface="+mj-lt"/>
              <a:cs typeface="Trebuchet MS"/>
            </a:endParaRPr>
          </a:p>
          <a:p>
            <a:pPr marL="579755">
              <a:spcBef>
                <a:spcPts val="229"/>
              </a:spcBef>
            </a:pP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has</a:t>
            </a:r>
            <a:r>
              <a:rPr sz="1450" spc="8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not</a:t>
            </a:r>
            <a:r>
              <a:rPr sz="1450" spc="-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been</a:t>
            </a:r>
            <a:r>
              <a:rPr sz="1450" spc="19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estimated</a:t>
            </a:r>
            <a:r>
              <a:rPr sz="1450" spc="-70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accurately</a:t>
            </a:r>
            <a:r>
              <a:rPr sz="1450" spc="-4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or</a:t>
            </a:r>
            <a:r>
              <a:rPr sz="1450" spc="5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broken</a:t>
            </a:r>
            <a:r>
              <a:rPr sz="1450" spc="229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dirty="0">
                <a:solidFill>
                  <a:schemeClr val="tx1"/>
                </a:solidFill>
                <a:latin typeface="+mj-lt"/>
                <a:cs typeface="Trebuchet MS"/>
              </a:rPr>
              <a:t>down</a:t>
            </a:r>
            <a:r>
              <a:rPr sz="1450" spc="135" dirty="0">
                <a:solidFill>
                  <a:schemeClr val="tx1"/>
                </a:solidFill>
                <a:latin typeface="+mj-lt"/>
                <a:cs typeface="Trebuchet MS"/>
              </a:rPr>
              <a:t> </a:t>
            </a:r>
            <a:r>
              <a:rPr sz="1450" spc="-10" dirty="0">
                <a:solidFill>
                  <a:schemeClr val="tx1"/>
                </a:solidFill>
                <a:latin typeface="+mj-lt"/>
                <a:cs typeface="Trebuchet MS"/>
              </a:rPr>
              <a:t>properly.</a:t>
            </a:r>
            <a:endParaRPr sz="1450" dirty="0">
              <a:solidFill>
                <a:schemeClr val="tx1"/>
              </a:solidFill>
              <a:latin typeface="+mj-lt"/>
              <a:cs typeface="Trebuchet MS"/>
            </a:endParaRPr>
          </a:p>
        </p:txBody>
      </p:sp>
      <p:sp>
        <p:nvSpPr>
          <p:cNvPr id="4" name="Title 37">
            <a:extLst>
              <a:ext uri="{FF2B5EF4-FFF2-40B4-BE49-F238E27FC236}">
                <a16:creationId xmlns:a16="http://schemas.microsoft.com/office/drawing/2014/main" id="{75609E48-AFC4-B91F-4886-E36BCD16D28B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Burn Down chart </a:t>
            </a:r>
            <a:endParaRPr lang="en-I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600" y="1057655"/>
            <a:ext cx="10058400" cy="56570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70645" y="1351534"/>
            <a:ext cx="2150110" cy="321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950" b="1" dirty="0">
                <a:solidFill>
                  <a:srgbClr val="FFFFFF"/>
                </a:solidFill>
                <a:latin typeface="Calibri"/>
                <a:cs typeface="Calibri"/>
              </a:rPr>
              <a:t>BURN</a:t>
            </a:r>
            <a:r>
              <a:rPr sz="19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Calibri"/>
                <a:cs typeface="Calibri"/>
              </a:rPr>
              <a:t>DOWN</a:t>
            </a:r>
            <a:r>
              <a:rPr sz="195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b="1" spc="-10" dirty="0">
                <a:solidFill>
                  <a:srgbClr val="FFFFFF"/>
                </a:solidFill>
                <a:latin typeface="Calibri"/>
                <a:cs typeface="Calibri"/>
              </a:rPr>
              <a:t>CHART</a:t>
            </a:r>
            <a:endParaRPr sz="19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13000" y="1575816"/>
            <a:ext cx="5699760" cy="4624070"/>
            <a:chOff x="533400" y="1575816"/>
            <a:chExt cx="5699760" cy="46240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400" y="1575816"/>
              <a:ext cx="5699760" cy="46238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0560" y="1712976"/>
              <a:ext cx="5425440" cy="4346575"/>
            </a:xfrm>
            <a:custGeom>
              <a:avLst/>
              <a:gdLst/>
              <a:ahLst/>
              <a:cxnLst/>
              <a:rect l="l" t="t" r="r" b="b"/>
              <a:pathLst>
                <a:path w="5425440" h="4346575">
                  <a:moveTo>
                    <a:pt x="5414645" y="0"/>
                  </a:moveTo>
                  <a:lnTo>
                    <a:pt x="1524" y="0"/>
                  </a:lnTo>
                  <a:lnTo>
                    <a:pt x="0" y="3048"/>
                  </a:lnTo>
                  <a:lnTo>
                    <a:pt x="0" y="4344543"/>
                  </a:lnTo>
                  <a:lnTo>
                    <a:pt x="1524" y="4346067"/>
                  </a:lnTo>
                  <a:lnTo>
                    <a:pt x="5422265" y="4346067"/>
                  </a:lnTo>
                  <a:lnTo>
                    <a:pt x="5425313" y="4344543"/>
                  </a:lnTo>
                  <a:lnTo>
                    <a:pt x="5425313" y="4336923"/>
                  </a:lnTo>
                  <a:lnTo>
                    <a:pt x="10667" y="4336923"/>
                  </a:lnTo>
                  <a:lnTo>
                    <a:pt x="10667" y="10668"/>
                  </a:lnTo>
                  <a:lnTo>
                    <a:pt x="5414645" y="10668"/>
                  </a:lnTo>
                  <a:lnTo>
                    <a:pt x="5414645" y="0"/>
                  </a:lnTo>
                  <a:close/>
                </a:path>
                <a:path w="5425440" h="4346575">
                  <a:moveTo>
                    <a:pt x="5422265" y="0"/>
                  </a:moveTo>
                  <a:lnTo>
                    <a:pt x="5414645" y="0"/>
                  </a:lnTo>
                  <a:lnTo>
                    <a:pt x="5414645" y="4336923"/>
                  </a:lnTo>
                  <a:lnTo>
                    <a:pt x="5425313" y="4336923"/>
                  </a:lnTo>
                  <a:lnTo>
                    <a:pt x="5425313" y="3048"/>
                  </a:lnTo>
                  <a:lnTo>
                    <a:pt x="5422265" y="0"/>
                  </a:lnTo>
                  <a:close/>
                </a:path>
              </a:pathLst>
            </a:custGeom>
            <a:solidFill>
              <a:srgbClr val="2A5B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384" y="1975104"/>
              <a:ext cx="5221224" cy="384962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6432" y="2115311"/>
            <a:ext cx="3002279" cy="17708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7768" y="4285488"/>
            <a:ext cx="3005328" cy="18257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629408" y="2785872"/>
            <a:ext cx="7906384" cy="3048000"/>
            <a:chOff x="749808" y="2785872"/>
            <a:chExt cx="7906384" cy="3048000"/>
          </a:xfrm>
        </p:grpSpPr>
        <p:sp>
          <p:nvSpPr>
            <p:cNvPr id="4" name="object 4"/>
            <p:cNvSpPr/>
            <p:nvPr/>
          </p:nvSpPr>
          <p:spPr>
            <a:xfrm>
              <a:off x="1395984" y="2785872"/>
              <a:ext cx="7259955" cy="3048000"/>
            </a:xfrm>
            <a:custGeom>
              <a:avLst/>
              <a:gdLst/>
              <a:ahLst/>
              <a:cxnLst/>
              <a:rect l="l" t="t" r="r" b="b"/>
              <a:pathLst>
                <a:path w="7259955" h="3048000">
                  <a:moveTo>
                    <a:pt x="5735828" y="0"/>
                  </a:moveTo>
                  <a:lnTo>
                    <a:pt x="5735828" y="762000"/>
                  </a:lnTo>
                  <a:lnTo>
                    <a:pt x="0" y="762000"/>
                  </a:lnTo>
                  <a:lnTo>
                    <a:pt x="0" y="2286000"/>
                  </a:lnTo>
                  <a:lnTo>
                    <a:pt x="5735828" y="2286000"/>
                  </a:lnTo>
                  <a:lnTo>
                    <a:pt x="5735828" y="3048000"/>
                  </a:lnTo>
                  <a:lnTo>
                    <a:pt x="7259828" y="1524000"/>
                  </a:lnTo>
                  <a:lnTo>
                    <a:pt x="5735828" y="0"/>
                  </a:lnTo>
                  <a:close/>
                </a:path>
              </a:pathLst>
            </a:custGeom>
            <a:solidFill>
              <a:srgbClr val="DFE9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5904" y="3700272"/>
              <a:ext cx="2054225" cy="1219200"/>
            </a:xfrm>
            <a:custGeom>
              <a:avLst/>
              <a:gdLst/>
              <a:ahLst/>
              <a:cxnLst/>
              <a:rect l="l" t="t" r="r" b="b"/>
              <a:pathLst>
                <a:path w="2054225" h="1219200">
                  <a:moveTo>
                    <a:pt x="1851279" y="0"/>
                  </a:moveTo>
                  <a:lnTo>
                    <a:pt x="204177" y="0"/>
                  </a:lnTo>
                  <a:lnTo>
                    <a:pt x="157365" y="5334"/>
                  </a:lnTo>
                  <a:lnTo>
                    <a:pt x="114388" y="20701"/>
                  </a:lnTo>
                  <a:lnTo>
                    <a:pt x="76479" y="44831"/>
                  </a:lnTo>
                  <a:lnTo>
                    <a:pt x="44856" y="76454"/>
                  </a:lnTo>
                  <a:lnTo>
                    <a:pt x="20751" y="114427"/>
                  </a:lnTo>
                  <a:lnTo>
                    <a:pt x="5397" y="157353"/>
                  </a:lnTo>
                  <a:lnTo>
                    <a:pt x="0" y="204215"/>
                  </a:lnTo>
                  <a:lnTo>
                    <a:pt x="0" y="1016508"/>
                  </a:lnTo>
                  <a:lnTo>
                    <a:pt x="5397" y="1063244"/>
                  </a:lnTo>
                  <a:lnTo>
                    <a:pt x="20751" y="1106043"/>
                  </a:lnTo>
                  <a:lnTo>
                    <a:pt x="44856" y="1143635"/>
                  </a:lnTo>
                  <a:lnTo>
                    <a:pt x="76479" y="1174877"/>
                  </a:lnTo>
                  <a:lnTo>
                    <a:pt x="114388" y="1198753"/>
                  </a:lnTo>
                  <a:lnTo>
                    <a:pt x="157365" y="1213866"/>
                  </a:lnTo>
                  <a:lnTo>
                    <a:pt x="204177" y="1219200"/>
                  </a:lnTo>
                  <a:lnTo>
                    <a:pt x="1851279" y="1219200"/>
                  </a:lnTo>
                  <a:lnTo>
                    <a:pt x="1897634" y="1213866"/>
                  </a:lnTo>
                  <a:lnTo>
                    <a:pt x="1940179" y="1198753"/>
                  </a:lnTo>
                  <a:lnTo>
                    <a:pt x="1977771" y="1174877"/>
                  </a:lnTo>
                  <a:lnTo>
                    <a:pt x="2009267" y="1143635"/>
                  </a:lnTo>
                  <a:lnTo>
                    <a:pt x="2033270" y="1106043"/>
                  </a:lnTo>
                  <a:lnTo>
                    <a:pt x="2048637" y="1063244"/>
                  </a:lnTo>
                  <a:lnTo>
                    <a:pt x="2053971" y="1016508"/>
                  </a:lnTo>
                  <a:lnTo>
                    <a:pt x="2053971" y="204215"/>
                  </a:lnTo>
                  <a:lnTo>
                    <a:pt x="2048637" y="157353"/>
                  </a:lnTo>
                  <a:lnTo>
                    <a:pt x="2033270" y="114427"/>
                  </a:lnTo>
                  <a:lnTo>
                    <a:pt x="2009267" y="76454"/>
                  </a:lnTo>
                  <a:lnTo>
                    <a:pt x="1977771" y="44831"/>
                  </a:lnTo>
                  <a:lnTo>
                    <a:pt x="1940179" y="20701"/>
                  </a:lnTo>
                  <a:lnTo>
                    <a:pt x="1897634" y="5334"/>
                  </a:lnTo>
                  <a:lnTo>
                    <a:pt x="1851279" y="0"/>
                  </a:lnTo>
                  <a:close/>
                </a:path>
              </a:pathLst>
            </a:custGeom>
            <a:solidFill>
              <a:srgbClr val="9EC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9808" y="3694175"/>
              <a:ext cx="2066289" cy="1234440"/>
            </a:xfrm>
            <a:custGeom>
              <a:avLst/>
              <a:gdLst/>
              <a:ahLst/>
              <a:cxnLst/>
              <a:rect l="l" t="t" r="r" b="b"/>
              <a:pathLst>
                <a:path w="2066289" h="1234439">
                  <a:moveTo>
                    <a:pt x="1856105" y="0"/>
                  </a:moveTo>
                  <a:lnTo>
                    <a:pt x="209969" y="0"/>
                  </a:lnTo>
                  <a:lnTo>
                    <a:pt x="168884" y="4572"/>
                  </a:lnTo>
                  <a:lnTo>
                    <a:pt x="129324" y="16764"/>
                  </a:lnTo>
                  <a:lnTo>
                    <a:pt x="92811" y="36576"/>
                  </a:lnTo>
                  <a:lnTo>
                    <a:pt x="62382" y="62357"/>
                  </a:lnTo>
                  <a:lnTo>
                    <a:pt x="36512" y="92837"/>
                  </a:lnTo>
                  <a:lnTo>
                    <a:pt x="16738" y="129413"/>
                  </a:lnTo>
                  <a:lnTo>
                    <a:pt x="4559" y="169037"/>
                  </a:lnTo>
                  <a:lnTo>
                    <a:pt x="0" y="211455"/>
                  </a:lnTo>
                  <a:lnTo>
                    <a:pt x="0" y="1022858"/>
                  </a:lnTo>
                  <a:lnTo>
                    <a:pt x="4559" y="1065276"/>
                  </a:lnTo>
                  <a:lnTo>
                    <a:pt x="16738" y="1104900"/>
                  </a:lnTo>
                  <a:lnTo>
                    <a:pt x="36512" y="1141476"/>
                  </a:lnTo>
                  <a:lnTo>
                    <a:pt x="62382" y="1171956"/>
                  </a:lnTo>
                  <a:lnTo>
                    <a:pt x="92811" y="1197737"/>
                  </a:lnTo>
                  <a:lnTo>
                    <a:pt x="129324" y="1217549"/>
                  </a:lnTo>
                  <a:lnTo>
                    <a:pt x="190182" y="1232789"/>
                  </a:lnTo>
                  <a:lnTo>
                    <a:pt x="211480" y="1234313"/>
                  </a:lnTo>
                  <a:lnTo>
                    <a:pt x="1856105" y="1234313"/>
                  </a:lnTo>
                  <a:lnTo>
                    <a:pt x="1898777" y="1229741"/>
                  </a:lnTo>
                  <a:lnTo>
                    <a:pt x="1938274" y="1217549"/>
                  </a:lnTo>
                  <a:lnTo>
                    <a:pt x="190182" y="1217549"/>
                  </a:lnTo>
                  <a:lnTo>
                    <a:pt x="171932" y="1214501"/>
                  </a:lnTo>
                  <a:lnTo>
                    <a:pt x="117157" y="1194689"/>
                  </a:lnTo>
                  <a:lnTo>
                    <a:pt x="73037" y="1161288"/>
                  </a:lnTo>
                  <a:lnTo>
                    <a:pt x="60858" y="1146048"/>
                  </a:lnTo>
                  <a:lnTo>
                    <a:pt x="48691" y="1132332"/>
                  </a:lnTo>
                  <a:lnTo>
                    <a:pt x="30429" y="1098804"/>
                  </a:lnTo>
                  <a:lnTo>
                    <a:pt x="19786" y="1062228"/>
                  </a:lnTo>
                  <a:lnTo>
                    <a:pt x="15214" y="1022858"/>
                  </a:lnTo>
                  <a:lnTo>
                    <a:pt x="15214" y="211455"/>
                  </a:lnTo>
                  <a:lnTo>
                    <a:pt x="19786" y="172085"/>
                  </a:lnTo>
                  <a:lnTo>
                    <a:pt x="31940" y="135509"/>
                  </a:lnTo>
                  <a:lnTo>
                    <a:pt x="60858" y="86741"/>
                  </a:lnTo>
                  <a:lnTo>
                    <a:pt x="101942" y="48768"/>
                  </a:lnTo>
                  <a:lnTo>
                    <a:pt x="153669" y="24384"/>
                  </a:lnTo>
                  <a:lnTo>
                    <a:pt x="191706" y="16764"/>
                  </a:lnTo>
                  <a:lnTo>
                    <a:pt x="211480" y="15240"/>
                  </a:lnTo>
                  <a:lnTo>
                    <a:pt x="1933067" y="15240"/>
                  </a:lnTo>
                  <a:lnTo>
                    <a:pt x="1877440" y="1524"/>
                  </a:lnTo>
                  <a:lnTo>
                    <a:pt x="1856105" y="0"/>
                  </a:lnTo>
                  <a:close/>
                </a:path>
                <a:path w="2066289" h="1234439">
                  <a:moveTo>
                    <a:pt x="2050923" y="133858"/>
                  </a:moveTo>
                  <a:lnTo>
                    <a:pt x="2050923" y="1022858"/>
                  </a:lnTo>
                  <a:lnTo>
                    <a:pt x="2046351" y="1062228"/>
                  </a:lnTo>
                  <a:lnTo>
                    <a:pt x="2017521" y="1132332"/>
                  </a:lnTo>
                  <a:lnTo>
                    <a:pt x="1979421" y="1173353"/>
                  </a:lnTo>
                  <a:lnTo>
                    <a:pt x="1930781" y="1202309"/>
                  </a:lnTo>
                  <a:lnTo>
                    <a:pt x="1894205" y="1214501"/>
                  </a:lnTo>
                  <a:lnTo>
                    <a:pt x="1875917" y="1217549"/>
                  </a:lnTo>
                  <a:lnTo>
                    <a:pt x="1938274" y="1217549"/>
                  </a:lnTo>
                  <a:lnTo>
                    <a:pt x="1990089" y="1185545"/>
                  </a:lnTo>
                  <a:lnTo>
                    <a:pt x="2019045" y="1156716"/>
                  </a:lnTo>
                  <a:lnTo>
                    <a:pt x="2041779" y="1123188"/>
                  </a:lnTo>
                  <a:lnTo>
                    <a:pt x="2057019" y="1085088"/>
                  </a:lnTo>
                  <a:lnTo>
                    <a:pt x="2066163" y="1044067"/>
                  </a:lnTo>
                  <a:lnTo>
                    <a:pt x="2066163" y="188722"/>
                  </a:lnTo>
                  <a:lnTo>
                    <a:pt x="2057019" y="147701"/>
                  </a:lnTo>
                  <a:lnTo>
                    <a:pt x="2050923" y="133858"/>
                  </a:lnTo>
                  <a:close/>
                </a:path>
                <a:path w="2066289" h="1234439">
                  <a:moveTo>
                    <a:pt x="1933067" y="15240"/>
                  </a:moveTo>
                  <a:lnTo>
                    <a:pt x="1856105" y="15240"/>
                  </a:lnTo>
                  <a:lnTo>
                    <a:pt x="1914017" y="24384"/>
                  </a:lnTo>
                  <a:lnTo>
                    <a:pt x="1948942" y="39624"/>
                  </a:lnTo>
                  <a:lnTo>
                    <a:pt x="1980945" y="60960"/>
                  </a:lnTo>
                  <a:lnTo>
                    <a:pt x="2017521" y="101981"/>
                  </a:lnTo>
                  <a:lnTo>
                    <a:pt x="2035683" y="135509"/>
                  </a:lnTo>
                  <a:lnTo>
                    <a:pt x="2046351" y="172085"/>
                  </a:lnTo>
                  <a:lnTo>
                    <a:pt x="2050923" y="211455"/>
                  </a:lnTo>
                  <a:lnTo>
                    <a:pt x="2050923" y="133858"/>
                  </a:lnTo>
                  <a:lnTo>
                    <a:pt x="2005330" y="60960"/>
                  </a:lnTo>
                  <a:lnTo>
                    <a:pt x="1973326" y="36576"/>
                  </a:lnTo>
                  <a:lnTo>
                    <a:pt x="1933067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112312" y="3811651"/>
            <a:ext cx="1087120" cy="93726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indent="164465">
              <a:lnSpc>
                <a:spcPct val="88800"/>
              </a:lnSpc>
              <a:spcBef>
                <a:spcPts val="395"/>
              </a:spcBef>
            </a:pP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Sprint Planning </a:t>
            </a:r>
            <a:r>
              <a:rPr sz="2150" spc="45" dirty="0">
                <a:solidFill>
                  <a:srgbClr val="FFFFFF"/>
                </a:solidFill>
                <a:latin typeface="Trebuchet MS"/>
                <a:cs typeface="Trebuchet MS"/>
              </a:rPr>
              <a:t>Meeting</a:t>
            </a:r>
            <a:endParaRPr sz="215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90439" y="3694176"/>
            <a:ext cx="2069464" cy="1234440"/>
            <a:chOff x="2910839" y="3694176"/>
            <a:chExt cx="2069464" cy="1234440"/>
          </a:xfrm>
        </p:grpSpPr>
        <p:sp>
          <p:nvSpPr>
            <p:cNvPr id="9" name="object 9"/>
            <p:cNvSpPr/>
            <p:nvPr/>
          </p:nvSpPr>
          <p:spPr>
            <a:xfrm>
              <a:off x="2919983" y="3703320"/>
              <a:ext cx="2051050" cy="1219200"/>
            </a:xfrm>
            <a:custGeom>
              <a:avLst/>
              <a:gdLst/>
              <a:ahLst/>
              <a:cxnLst/>
              <a:rect l="l" t="t" r="r" b="b"/>
              <a:pathLst>
                <a:path w="2051050" h="1219200">
                  <a:moveTo>
                    <a:pt x="1848485" y="0"/>
                  </a:moveTo>
                  <a:lnTo>
                    <a:pt x="202565" y="0"/>
                  </a:lnTo>
                  <a:lnTo>
                    <a:pt x="155829" y="5334"/>
                  </a:lnTo>
                  <a:lnTo>
                    <a:pt x="113030" y="20701"/>
                  </a:lnTo>
                  <a:lnTo>
                    <a:pt x="75565" y="44831"/>
                  </a:lnTo>
                  <a:lnTo>
                    <a:pt x="44323" y="76454"/>
                  </a:lnTo>
                  <a:lnTo>
                    <a:pt x="20447" y="114427"/>
                  </a:lnTo>
                  <a:lnTo>
                    <a:pt x="5334" y="157353"/>
                  </a:lnTo>
                  <a:lnTo>
                    <a:pt x="0" y="204215"/>
                  </a:lnTo>
                  <a:lnTo>
                    <a:pt x="0" y="1016508"/>
                  </a:lnTo>
                  <a:lnTo>
                    <a:pt x="5334" y="1063244"/>
                  </a:lnTo>
                  <a:lnTo>
                    <a:pt x="20447" y="1106043"/>
                  </a:lnTo>
                  <a:lnTo>
                    <a:pt x="44323" y="1143635"/>
                  </a:lnTo>
                  <a:lnTo>
                    <a:pt x="75565" y="1174877"/>
                  </a:lnTo>
                  <a:lnTo>
                    <a:pt x="113030" y="1198753"/>
                  </a:lnTo>
                  <a:lnTo>
                    <a:pt x="155829" y="1213866"/>
                  </a:lnTo>
                  <a:lnTo>
                    <a:pt x="202565" y="1219200"/>
                  </a:lnTo>
                  <a:lnTo>
                    <a:pt x="1848485" y="1219200"/>
                  </a:lnTo>
                  <a:lnTo>
                    <a:pt x="1895221" y="1213866"/>
                  </a:lnTo>
                  <a:lnTo>
                    <a:pt x="1938020" y="1198753"/>
                  </a:lnTo>
                  <a:lnTo>
                    <a:pt x="1975485" y="1174877"/>
                  </a:lnTo>
                  <a:lnTo>
                    <a:pt x="2006727" y="1143635"/>
                  </a:lnTo>
                  <a:lnTo>
                    <a:pt x="2030603" y="1106043"/>
                  </a:lnTo>
                  <a:lnTo>
                    <a:pt x="2045716" y="1063244"/>
                  </a:lnTo>
                  <a:lnTo>
                    <a:pt x="2051050" y="1016508"/>
                  </a:lnTo>
                  <a:lnTo>
                    <a:pt x="2051050" y="204215"/>
                  </a:lnTo>
                  <a:lnTo>
                    <a:pt x="2045716" y="157353"/>
                  </a:lnTo>
                  <a:lnTo>
                    <a:pt x="2030603" y="114427"/>
                  </a:lnTo>
                  <a:lnTo>
                    <a:pt x="2006727" y="76454"/>
                  </a:lnTo>
                  <a:lnTo>
                    <a:pt x="1975485" y="44831"/>
                  </a:lnTo>
                  <a:lnTo>
                    <a:pt x="1938020" y="20701"/>
                  </a:lnTo>
                  <a:lnTo>
                    <a:pt x="1895221" y="5334"/>
                  </a:lnTo>
                  <a:lnTo>
                    <a:pt x="1848485" y="0"/>
                  </a:lnTo>
                  <a:close/>
                </a:path>
              </a:pathLst>
            </a:custGeom>
            <a:solidFill>
              <a:srgbClr val="9EC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10839" y="3694176"/>
              <a:ext cx="2069464" cy="1234440"/>
            </a:xfrm>
            <a:custGeom>
              <a:avLst/>
              <a:gdLst/>
              <a:ahLst/>
              <a:cxnLst/>
              <a:rect l="l" t="t" r="r" b="b"/>
              <a:pathLst>
                <a:path w="2069464" h="1234439">
                  <a:moveTo>
                    <a:pt x="1857375" y="0"/>
                  </a:moveTo>
                  <a:lnTo>
                    <a:pt x="211708" y="0"/>
                  </a:lnTo>
                  <a:lnTo>
                    <a:pt x="169036" y="4572"/>
                  </a:lnTo>
                  <a:lnTo>
                    <a:pt x="129412" y="16764"/>
                  </a:lnTo>
                  <a:lnTo>
                    <a:pt x="92836" y="36576"/>
                  </a:lnTo>
                  <a:lnTo>
                    <a:pt x="62483" y="62357"/>
                  </a:lnTo>
                  <a:lnTo>
                    <a:pt x="36575" y="92837"/>
                  </a:lnTo>
                  <a:lnTo>
                    <a:pt x="16763" y="129413"/>
                  </a:lnTo>
                  <a:lnTo>
                    <a:pt x="4571" y="169037"/>
                  </a:lnTo>
                  <a:lnTo>
                    <a:pt x="126" y="209931"/>
                  </a:lnTo>
                  <a:lnTo>
                    <a:pt x="0" y="1022858"/>
                  </a:lnTo>
                  <a:lnTo>
                    <a:pt x="4571" y="1065276"/>
                  </a:lnTo>
                  <a:lnTo>
                    <a:pt x="16763" y="1104900"/>
                  </a:lnTo>
                  <a:lnTo>
                    <a:pt x="36575" y="1141476"/>
                  </a:lnTo>
                  <a:lnTo>
                    <a:pt x="62483" y="1171956"/>
                  </a:lnTo>
                  <a:lnTo>
                    <a:pt x="94360" y="1197737"/>
                  </a:lnTo>
                  <a:lnTo>
                    <a:pt x="129412" y="1217549"/>
                  </a:lnTo>
                  <a:lnTo>
                    <a:pt x="190372" y="1232789"/>
                  </a:lnTo>
                  <a:lnTo>
                    <a:pt x="211708" y="1234313"/>
                  </a:lnTo>
                  <a:lnTo>
                    <a:pt x="1857375" y="1234313"/>
                  </a:lnTo>
                  <a:lnTo>
                    <a:pt x="1900046" y="1229741"/>
                  </a:lnTo>
                  <a:lnTo>
                    <a:pt x="1939670" y="1217549"/>
                  </a:lnTo>
                  <a:lnTo>
                    <a:pt x="191896" y="1217549"/>
                  </a:lnTo>
                  <a:lnTo>
                    <a:pt x="118744" y="1194689"/>
                  </a:lnTo>
                  <a:lnTo>
                    <a:pt x="73151" y="1161288"/>
                  </a:lnTo>
                  <a:lnTo>
                    <a:pt x="39623" y="1115568"/>
                  </a:lnTo>
                  <a:lnTo>
                    <a:pt x="24383" y="1080516"/>
                  </a:lnTo>
                  <a:lnTo>
                    <a:pt x="16763" y="1042543"/>
                  </a:lnTo>
                  <a:lnTo>
                    <a:pt x="16763" y="190246"/>
                  </a:lnTo>
                  <a:lnTo>
                    <a:pt x="32003" y="135509"/>
                  </a:lnTo>
                  <a:lnTo>
                    <a:pt x="60959" y="86741"/>
                  </a:lnTo>
                  <a:lnTo>
                    <a:pt x="101981" y="48768"/>
                  </a:lnTo>
                  <a:lnTo>
                    <a:pt x="153796" y="24384"/>
                  </a:lnTo>
                  <a:lnTo>
                    <a:pt x="191896" y="16764"/>
                  </a:lnTo>
                  <a:lnTo>
                    <a:pt x="211708" y="15240"/>
                  </a:lnTo>
                  <a:lnTo>
                    <a:pt x="1935733" y="15240"/>
                  </a:lnTo>
                  <a:lnTo>
                    <a:pt x="1878710" y="1524"/>
                  </a:lnTo>
                  <a:lnTo>
                    <a:pt x="1857375" y="0"/>
                  </a:lnTo>
                  <a:close/>
                </a:path>
                <a:path w="2069464" h="1234439">
                  <a:moveTo>
                    <a:pt x="2052320" y="129413"/>
                  </a:moveTo>
                  <a:lnTo>
                    <a:pt x="2052320" y="1042543"/>
                  </a:lnTo>
                  <a:lnTo>
                    <a:pt x="2029459" y="1115568"/>
                  </a:lnTo>
                  <a:lnTo>
                    <a:pt x="1995932" y="1161288"/>
                  </a:lnTo>
                  <a:lnTo>
                    <a:pt x="1950339" y="1194689"/>
                  </a:lnTo>
                  <a:lnTo>
                    <a:pt x="1915287" y="1209929"/>
                  </a:lnTo>
                  <a:lnTo>
                    <a:pt x="1877187" y="1217549"/>
                  </a:lnTo>
                  <a:lnTo>
                    <a:pt x="1939670" y="1217549"/>
                  </a:lnTo>
                  <a:lnTo>
                    <a:pt x="1976246" y="1197737"/>
                  </a:lnTo>
                  <a:lnTo>
                    <a:pt x="2006600" y="1171956"/>
                  </a:lnTo>
                  <a:lnTo>
                    <a:pt x="2032508" y="1139952"/>
                  </a:lnTo>
                  <a:lnTo>
                    <a:pt x="2052320" y="1104900"/>
                  </a:lnTo>
                  <a:lnTo>
                    <a:pt x="2064511" y="1065276"/>
                  </a:lnTo>
                  <a:lnTo>
                    <a:pt x="2069083" y="1022858"/>
                  </a:lnTo>
                  <a:lnTo>
                    <a:pt x="2069083" y="209931"/>
                  </a:lnTo>
                  <a:lnTo>
                    <a:pt x="2064511" y="167513"/>
                  </a:lnTo>
                  <a:lnTo>
                    <a:pt x="2052320" y="129413"/>
                  </a:lnTo>
                  <a:close/>
                </a:path>
                <a:path w="2069464" h="1234439">
                  <a:moveTo>
                    <a:pt x="1935733" y="15240"/>
                  </a:moveTo>
                  <a:lnTo>
                    <a:pt x="1857375" y="15240"/>
                  </a:lnTo>
                  <a:lnTo>
                    <a:pt x="1915287" y="24384"/>
                  </a:lnTo>
                  <a:lnTo>
                    <a:pt x="1967102" y="48768"/>
                  </a:lnTo>
                  <a:lnTo>
                    <a:pt x="2008123" y="86741"/>
                  </a:lnTo>
                  <a:lnTo>
                    <a:pt x="2029459" y="118745"/>
                  </a:lnTo>
                  <a:lnTo>
                    <a:pt x="2044700" y="153797"/>
                  </a:lnTo>
                  <a:lnTo>
                    <a:pt x="2052320" y="191770"/>
                  </a:lnTo>
                  <a:lnTo>
                    <a:pt x="2052320" y="129413"/>
                  </a:lnTo>
                  <a:lnTo>
                    <a:pt x="2032508" y="92837"/>
                  </a:lnTo>
                  <a:lnTo>
                    <a:pt x="2006600" y="60960"/>
                  </a:lnTo>
                  <a:lnTo>
                    <a:pt x="1974722" y="36576"/>
                  </a:lnTo>
                  <a:lnTo>
                    <a:pt x="1935733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054220" y="4091178"/>
            <a:ext cx="151574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150" spc="55" dirty="0">
                <a:solidFill>
                  <a:srgbClr val="FFFFFF"/>
                </a:solidFill>
                <a:latin typeface="Trebuchet MS"/>
                <a:cs typeface="Trebuchet MS"/>
              </a:rPr>
              <a:t>Daily</a:t>
            </a:r>
            <a:r>
              <a:rPr sz="21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35" dirty="0">
                <a:solidFill>
                  <a:srgbClr val="FFFFFF"/>
                </a:solidFill>
                <a:latin typeface="Trebuchet MS"/>
                <a:cs typeface="Trebuchet MS"/>
              </a:rPr>
              <a:t>Scrum</a:t>
            </a:r>
            <a:endParaRPr sz="215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951471" y="3694176"/>
            <a:ext cx="2069464" cy="1234440"/>
            <a:chOff x="5071871" y="3694176"/>
            <a:chExt cx="2069464" cy="1234440"/>
          </a:xfrm>
        </p:grpSpPr>
        <p:sp>
          <p:nvSpPr>
            <p:cNvPr id="13" name="object 13"/>
            <p:cNvSpPr/>
            <p:nvPr/>
          </p:nvSpPr>
          <p:spPr>
            <a:xfrm>
              <a:off x="5077967" y="3703320"/>
              <a:ext cx="2054225" cy="1219200"/>
            </a:xfrm>
            <a:custGeom>
              <a:avLst/>
              <a:gdLst/>
              <a:ahLst/>
              <a:cxnLst/>
              <a:rect l="l" t="t" r="r" b="b"/>
              <a:pathLst>
                <a:path w="2054225" h="1219200">
                  <a:moveTo>
                    <a:pt x="1849754" y="0"/>
                  </a:moveTo>
                  <a:lnTo>
                    <a:pt x="202691" y="0"/>
                  </a:lnTo>
                  <a:lnTo>
                    <a:pt x="156336" y="5334"/>
                  </a:lnTo>
                  <a:lnTo>
                    <a:pt x="113791" y="20701"/>
                  </a:lnTo>
                  <a:lnTo>
                    <a:pt x="76199" y="44831"/>
                  </a:lnTo>
                  <a:lnTo>
                    <a:pt x="44703" y="76454"/>
                  </a:lnTo>
                  <a:lnTo>
                    <a:pt x="20700" y="114427"/>
                  </a:lnTo>
                  <a:lnTo>
                    <a:pt x="5333" y="157353"/>
                  </a:lnTo>
                  <a:lnTo>
                    <a:pt x="0" y="204215"/>
                  </a:lnTo>
                  <a:lnTo>
                    <a:pt x="0" y="1016508"/>
                  </a:lnTo>
                  <a:lnTo>
                    <a:pt x="5333" y="1063244"/>
                  </a:lnTo>
                  <a:lnTo>
                    <a:pt x="20700" y="1106043"/>
                  </a:lnTo>
                  <a:lnTo>
                    <a:pt x="44703" y="1143635"/>
                  </a:lnTo>
                  <a:lnTo>
                    <a:pt x="76199" y="1174877"/>
                  </a:lnTo>
                  <a:lnTo>
                    <a:pt x="113791" y="1198753"/>
                  </a:lnTo>
                  <a:lnTo>
                    <a:pt x="156336" y="1213866"/>
                  </a:lnTo>
                  <a:lnTo>
                    <a:pt x="202691" y="1219200"/>
                  </a:lnTo>
                  <a:lnTo>
                    <a:pt x="1849754" y="1219200"/>
                  </a:lnTo>
                  <a:lnTo>
                    <a:pt x="1896617" y="1213866"/>
                  </a:lnTo>
                  <a:lnTo>
                    <a:pt x="1939543" y="1198753"/>
                  </a:lnTo>
                  <a:lnTo>
                    <a:pt x="1977516" y="1174877"/>
                  </a:lnTo>
                  <a:lnTo>
                    <a:pt x="2009139" y="1143635"/>
                  </a:lnTo>
                  <a:lnTo>
                    <a:pt x="2033269" y="1106043"/>
                  </a:lnTo>
                  <a:lnTo>
                    <a:pt x="2048636" y="1063244"/>
                  </a:lnTo>
                  <a:lnTo>
                    <a:pt x="2053970" y="1016508"/>
                  </a:lnTo>
                  <a:lnTo>
                    <a:pt x="2053970" y="204215"/>
                  </a:lnTo>
                  <a:lnTo>
                    <a:pt x="2048636" y="157353"/>
                  </a:lnTo>
                  <a:lnTo>
                    <a:pt x="2033269" y="114427"/>
                  </a:lnTo>
                  <a:lnTo>
                    <a:pt x="2009139" y="76454"/>
                  </a:lnTo>
                  <a:lnTo>
                    <a:pt x="1977516" y="44831"/>
                  </a:lnTo>
                  <a:lnTo>
                    <a:pt x="1939543" y="20701"/>
                  </a:lnTo>
                  <a:lnTo>
                    <a:pt x="1896617" y="5334"/>
                  </a:lnTo>
                  <a:lnTo>
                    <a:pt x="1849754" y="0"/>
                  </a:lnTo>
                  <a:close/>
                </a:path>
              </a:pathLst>
            </a:custGeom>
            <a:solidFill>
              <a:srgbClr val="9EC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71871" y="3694176"/>
              <a:ext cx="2069464" cy="1234440"/>
            </a:xfrm>
            <a:custGeom>
              <a:avLst/>
              <a:gdLst/>
              <a:ahLst/>
              <a:cxnLst/>
              <a:rect l="l" t="t" r="r" b="b"/>
              <a:pathLst>
                <a:path w="2069465" h="1234439">
                  <a:moveTo>
                    <a:pt x="1857375" y="0"/>
                  </a:moveTo>
                  <a:lnTo>
                    <a:pt x="210312" y="0"/>
                  </a:lnTo>
                  <a:lnTo>
                    <a:pt x="167640" y="4572"/>
                  </a:lnTo>
                  <a:lnTo>
                    <a:pt x="128016" y="16764"/>
                  </a:lnTo>
                  <a:lnTo>
                    <a:pt x="92963" y="36576"/>
                  </a:lnTo>
                  <a:lnTo>
                    <a:pt x="60960" y="62357"/>
                  </a:lnTo>
                  <a:lnTo>
                    <a:pt x="35052" y="92837"/>
                  </a:lnTo>
                  <a:lnTo>
                    <a:pt x="15240" y="129413"/>
                  </a:lnTo>
                  <a:lnTo>
                    <a:pt x="0" y="190246"/>
                  </a:lnTo>
                  <a:lnTo>
                    <a:pt x="0" y="1044067"/>
                  </a:lnTo>
                  <a:lnTo>
                    <a:pt x="16763" y="1104900"/>
                  </a:lnTo>
                  <a:lnTo>
                    <a:pt x="47243" y="1156716"/>
                  </a:lnTo>
                  <a:lnTo>
                    <a:pt x="76200" y="1185545"/>
                  </a:lnTo>
                  <a:lnTo>
                    <a:pt x="109728" y="1208405"/>
                  </a:lnTo>
                  <a:lnTo>
                    <a:pt x="147828" y="1223645"/>
                  </a:lnTo>
                  <a:lnTo>
                    <a:pt x="188975" y="1232789"/>
                  </a:lnTo>
                  <a:lnTo>
                    <a:pt x="210312" y="1234313"/>
                  </a:lnTo>
                  <a:lnTo>
                    <a:pt x="1858899" y="1234313"/>
                  </a:lnTo>
                  <a:lnTo>
                    <a:pt x="1900047" y="1229741"/>
                  </a:lnTo>
                  <a:lnTo>
                    <a:pt x="1939671" y="1217549"/>
                  </a:lnTo>
                  <a:lnTo>
                    <a:pt x="190500" y="1217549"/>
                  </a:lnTo>
                  <a:lnTo>
                    <a:pt x="117348" y="1194689"/>
                  </a:lnTo>
                  <a:lnTo>
                    <a:pt x="85343" y="1173353"/>
                  </a:lnTo>
                  <a:lnTo>
                    <a:pt x="48768" y="1132332"/>
                  </a:lnTo>
                  <a:lnTo>
                    <a:pt x="24384" y="1080516"/>
                  </a:lnTo>
                  <a:lnTo>
                    <a:pt x="16763" y="1042543"/>
                  </a:lnTo>
                  <a:lnTo>
                    <a:pt x="15240" y="1022858"/>
                  </a:lnTo>
                  <a:lnTo>
                    <a:pt x="15367" y="209931"/>
                  </a:lnTo>
                  <a:lnTo>
                    <a:pt x="19812" y="172085"/>
                  </a:lnTo>
                  <a:lnTo>
                    <a:pt x="59436" y="86741"/>
                  </a:lnTo>
                  <a:lnTo>
                    <a:pt x="117348" y="39624"/>
                  </a:lnTo>
                  <a:lnTo>
                    <a:pt x="152400" y="24384"/>
                  </a:lnTo>
                  <a:lnTo>
                    <a:pt x="190500" y="16764"/>
                  </a:lnTo>
                  <a:lnTo>
                    <a:pt x="210312" y="15240"/>
                  </a:lnTo>
                  <a:lnTo>
                    <a:pt x="1935734" y="15240"/>
                  </a:lnTo>
                  <a:lnTo>
                    <a:pt x="1878711" y="1524"/>
                  </a:lnTo>
                  <a:lnTo>
                    <a:pt x="1857375" y="0"/>
                  </a:lnTo>
                  <a:close/>
                </a:path>
                <a:path w="2069465" h="1234439">
                  <a:moveTo>
                    <a:pt x="2052447" y="129413"/>
                  </a:moveTo>
                  <a:lnTo>
                    <a:pt x="2052447" y="1042543"/>
                  </a:lnTo>
                  <a:lnTo>
                    <a:pt x="2037207" y="1098804"/>
                  </a:lnTo>
                  <a:lnTo>
                    <a:pt x="2018919" y="1132332"/>
                  </a:lnTo>
                  <a:lnTo>
                    <a:pt x="1982343" y="1173353"/>
                  </a:lnTo>
                  <a:lnTo>
                    <a:pt x="1950339" y="1194689"/>
                  </a:lnTo>
                  <a:lnTo>
                    <a:pt x="1915287" y="1209929"/>
                  </a:lnTo>
                  <a:lnTo>
                    <a:pt x="1877187" y="1217549"/>
                  </a:lnTo>
                  <a:lnTo>
                    <a:pt x="1939671" y="1217549"/>
                  </a:lnTo>
                  <a:lnTo>
                    <a:pt x="1976247" y="1197737"/>
                  </a:lnTo>
                  <a:lnTo>
                    <a:pt x="2006727" y="1171956"/>
                  </a:lnTo>
                  <a:lnTo>
                    <a:pt x="2032635" y="1139952"/>
                  </a:lnTo>
                  <a:lnTo>
                    <a:pt x="2052447" y="1104900"/>
                  </a:lnTo>
                  <a:lnTo>
                    <a:pt x="2064639" y="1065276"/>
                  </a:lnTo>
                  <a:lnTo>
                    <a:pt x="2069211" y="1022858"/>
                  </a:lnTo>
                  <a:lnTo>
                    <a:pt x="2069211" y="209931"/>
                  </a:lnTo>
                  <a:lnTo>
                    <a:pt x="2064639" y="167513"/>
                  </a:lnTo>
                  <a:lnTo>
                    <a:pt x="2052447" y="129413"/>
                  </a:lnTo>
                  <a:close/>
                </a:path>
                <a:path w="2069465" h="1234439">
                  <a:moveTo>
                    <a:pt x="1935734" y="15240"/>
                  </a:moveTo>
                  <a:lnTo>
                    <a:pt x="1857375" y="15240"/>
                  </a:lnTo>
                  <a:lnTo>
                    <a:pt x="1896999" y="19812"/>
                  </a:lnTo>
                  <a:lnTo>
                    <a:pt x="1933575" y="32004"/>
                  </a:lnTo>
                  <a:lnTo>
                    <a:pt x="2008251" y="86741"/>
                  </a:lnTo>
                  <a:lnTo>
                    <a:pt x="2029587" y="118745"/>
                  </a:lnTo>
                  <a:lnTo>
                    <a:pt x="2044827" y="153797"/>
                  </a:lnTo>
                  <a:lnTo>
                    <a:pt x="2052447" y="191770"/>
                  </a:lnTo>
                  <a:lnTo>
                    <a:pt x="2052447" y="129413"/>
                  </a:lnTo>
                  <a:lnTo>
                    <a:pt x="2032635" y="92837"/>
                  </a:lnTo>
                  <a:lnTo>
                    <a:pt x="2006727" y="60960"/>
                  </a:lnTo>
                  <a:lnTo>
                    <a:pt x="1976247" y="36576"/>
                  </a:lnTo>
                  <a:lnTo>
                    <a:pt x="1935734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12509" y="4091178"/>
            <a:ext cx="170243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2150" dirty="0">
                <a:solidFill>
                  <a:srgbClr val="FFFFFF"/>
                </a:solidFill>
                <a:latin typeface="Trebuchet MS"/>
                <a:cs typeface="Trebuchet MS"/>
              </a:rPr>
              <a:t>Sprint</a:t>
            </a:r>
            <a:r>
              <a:rPr sz="215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Review</a:t>
            </a:r>
            <a:endParaRPr sz="21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112504" y="3694176"/>
            <a:ext cx="2069464" cy="1234440"/>
            <a:chOff x="7232904" y="3694176"/>
            <a:chExt cx="2069464" cy="1234440"/>
          </a:xfrm>
        </p:grpSpPr>
        <p:sp>
          <p:nvSpPr>
            <p:cNvPr id="17" name="object 17"/>
            <p:cNvSpPr/>
            <p:nvPr/>
          </p:nvSpPr>
          <p:spPr>
            <a:xfrm>
              <a:off x="7242048" y="3703320"/>
              <a:ext cx="2051050" cy="1219200"/>
            </a:xfrm>
            <a:custGeom>
              <a:avLst/>
              <a:gdLst/>
              <a:ahLst/>
              <a:cxnLst/>
              <a:rect l="l" t="t" r="r" b="b"/>
              <a:pathLst>
                <a:path w="2051050" h="1219200">
                  <a:moveTo>
                    <a:pt x="1846960" y="0"/>
                  </a:moveTo>
                  <a:lnTo>
                    <a:pt x="202437" y="0"/>
                  </a:lnTo>
                  <a:lnTo>
                    <a:pt x="156082" y="5334"/>
                  </a:lnTo>
                  <a:lnTo>
                    <a:pt x="113664" y="20701"/>
                  </a:lnTo>
                  <a:lnTo>
                    <a:pt x="76072" y="44831"/>
                  </a:lnTo>
                  <a:lnTo>
                    <a:pt x="44576" y="76454"/>
                  </a:lnTo>
                  <a:lnTo>
                    <a:pt x="20700" y="114427"/>
                  </a:lnTo>
                  <a:lnTo>
                    <a:pt x="5333" y="157353"/>
                  </a:lnTo>
                  <a:lnTo>
                    <a:pt x="0" y="204215"/>
                  </a:lnTo>
                  <a:lnTo>
                    <a:pt x="0" y="1016508"/>
                  </a:lnTo>
                  <a:lnTo>
                    <a:pt x="5333" y="1063244"/>
                  </a:lnTo>
                  <a:lnTo>
                    <a:pt x="20700" y="1106043"/>
                  </a:lnTo>
                  <a:lnTo>
                    <a:pt x="44576" y="1143635"/>
                  </a:lnTo>
                  <a:lnTo>
                    <a:pt x="76072" y="1174877"/>
                  </a:lnTo>
                  <a:lnTo>
                    <a:pt x="113664" y="1198753"/>
                  </a:lnTo>
                  <a:lnTo>
                    <a:pt x="156082" y="1213866"/>
                  </a:lnTo>
                  <a:lnTo>
                    <a:pt x="202437" y="1219200"/>
                  </a:lnTo>
                  <a:lnTo>
                    <a:pt x="1846960" y="1219200"/>
                  </a:lnTo>
                  <a:lnTo>
                    <a:pt x="1893823" y="1213866"/>
                  </a:lnTo>
                  <a:lnTo>
                    <a:pt x="1936622" y="1198753"/>
                  </a:lnTo>
                  <a:lnTo>
                    <a:pt x="1974595" y="1174877"/>
                  </a:lnTo>
                  <a:lnTo>
                    <a:pt x="2006091" y="1143635"/>
                  </a:lnTo>
                  <a:lnTo>
                    <a:pt x="2030221" y="1106043"/>
                  </a:lnTo>
                  <a:lnTo>
                    <a:pt x="2045588" y="1063244"/>
                  </a:lnTo>
                  <a:lnTo>
                    <a:pt x="2050922" y="1016508"/>
                  </a:lnTo>
                  <a:lnTo>
                    <a:pt x="2050922" y="204215"/>
                  </a:lnTo>
                  <a:lnTo>
                    <a:pt x="2045588" y="157353"/>
                  </a:lnTo>
                  <a:lnTo>
                    <a:pt x="2030221" y="114427"/>
                  </a:lnTo>
                  <a:lnTo>
                    <a:pt x="2006091" y="76454"/>
                  </a:lnTo>
                  <a:lnTo>
                    <a:pt x="1974595" y="44831"/>
                  </a:lnTo>
                  <a:lnTo>
                    <a:pt x="1936622" y="20701"/>
                  </a:lnTo>
                  <a:lnTo>
                    <a:pt x="1893823" y="5334"/>
                  </a:lnTo>
                  <a:lnTo>
                    <a:pt x="1846960" y="0"/>
                  </a:lnTo>
                  <a:close/>
                </a:path>
              </a:pathLst>
            </a:custGeom>
            <a:solidFill>
              <a:srgbClr val="9EC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2904" y="3694176"/>
              <a:ext cx="2069464" cy="1234440"/>
            </a:xfrm>
            <a:custGeom>
              <a:avLst/>
              <a:gdLst/>
              <a:ahLst/>
              <a:cxnLst/>
              <a:rect l="l" t="t" r="r" b="b"/>
              <a:pathLst>
                <a:path w="2069465" h="1234439">
                  <a:moveTo>
                    <a:pt x="1858899" y="0"/>
                  </a:moveTo>
                  <a:lnTo>
                    <a:pt x="210312" y="0"/>
                  </a:lnTo>
                  <a:lnTo>
                    <a:pt x="167640" y="4572"/>
                  </a:lnTo>
                  <a:lnTo>
                    <a:pt x="128016" y="16764"/>
                  </a:lnTo>
                  <a:lnTo>
                    <a:pt x="92964" y="36576"/>
                  </a:lnTo>
                  <a:lnTo>
                    <a:pt x="60960" y="62357"/>
                  </a:lnTo>
                  <a:lnTo>
                    <a:pt x="35052" y="92837"/>
                  </a:lnTo>
                  <a:lnTo>
                    <a:pt x="16764" y="129413"/>
                  </a:lnTo>
                  <a:lnTo>
                    <a:pt x="4572" y="169037"/>
                  </a:lnTo>
                  <a:lnTo>
                    <a:pt x="127" y="209931"/>
                  </a:lnTo>
                  <a:lnTo>
                    <a:pt x="0" y="1022858"/>
                  </a:lnTo>
                  <a:lnTo>
                    <a:pt x="4572" y="1065276"/>
                  </a:lnTo>
                  <a:lnTo>
                    <a:pt x="16764" y="1104900"/>
                  </a:lnTo>
                  <a:lnTo>
                    <a:pt x="36576" y="1141476"/>
                  </a:lnTo>
                  <a:lnTo>
                    <a:pt x="62484" y="1171956"/>
                  </a:lnTo>
                  <a:lnTo>
                    <a:pt x="92964" y="1197737"/>
                  </a:lnTo>
                  <a:lnTo>
                    <a:pt x="129540" y="1217549"/>
                  </a:lnTo>
                  <a:lnTo>
                    <a:pt x="190500" y="1232789"/>
                  </a:lnTo>
                  <a:lnTo>
                    <a:pt x="210312" y="1234313"/>
                  </a:lnTo>
                  <a:lnTo>
                    <a:pt x="1858899" y="1234313"/>
                  </a:lnTo>
                  <a:lnTo>
                    <a:pt x="1901571" y="1229741"/>
                  </a:lnTo>
                  <a:lnTo>
                    <a:pt x="1941195" y="1217549"/>
                  </a:lnTo>
                  <a:lnTo>
                    <a:pt x="190500" y="1217549"/>
                  </a:lnTo>
                  <a:lnTo>
                    <a:pt x="134112" y="1202309"/>
                  </a:lnTo>
                  <a:lnTo>
                    <a:pt x="86868" y="1173353"/>
                  </a:lnTo>
                  <a:lnTo>
                    <a:pt x="48768" y="1132332"/>
                  </a:lnTo>
                  <a:lnTo>
                    <a:pt x="24384" y="1080516"/>
                  </a:lnTo>
                  <a:lnTo>
                    <a:pt x="16764" y="1042543"/>
                  </a:lnTo>
                  <a:lnTo>
                    <a:pt x="15240" y="1022858"/>
                  </a:lnTo>
                  <a:lnTo>
                    <a:pt x="15367" y="209931"/>
                  </a:lnTo>
                  <a:lnTo>
                    <a:pt x="19812" y="172085"/>
                  </a:lnTo>
                  <a:lnTo>
                    <a:pt x="60960" y="86741"/>
                  </a:lnTo>
                  <a:lnTo>
                    <a:pt x="102108" y="48768"/>
                  </a:lnTo>
                  <a:lnTo>
                    <a:pt x="153924" y="24384"/>
                  </a:lnTo>
                  <a:lnTo>
                    <a:pt x="192024" y="16764"/>
                  </a:lnTo>
                  <a:lnTo>
                    <a:pt x="211836" y="15240"/>
                  </a:lnTo>
                  <a:lnTo>
                    <a:pt x="1935734" y="15240"/>
                  </a:lnTo>
                  <a:lnTo>
                    <a:pt x="1878711" y="1524"/>
                  </a:lnTo>
                  <a:lnTo>
                    <a:pt x="1858899" y="0"/>
                  </a:lnTo>
                  <a:close/>
                </a:path>
                <a:path w="2069465" h="1234439">
                  <a:moveTo>
                    <a:pt x="2053971" y="134112"/>
                  </a:moveTo>
                  <a:lnTo>
                    <a:pt x="2053971" y="1022858"/>
                  </a:lnTo>
                  <a:lnTo>
                    <a:pt x="2049399" y="1062228"/>
                  </a:lnTo>
                  <a:lnTo>
                    <a:pt x="2020443" y="1132332"/>
                  </a:lnTo>
                  <a:lnTo>
                    <a:pt x="1982343" y="1173353"/>
                  </a:lnTo>
                  <a:lnTo>
                    <a:pt x="1950339" y="1194689"/>
                  </a:lnTo>
                  <a:lnTo>
                    <a:pt x="1915287" y="1209929"/>
                  </a:lnTo>
                  <a:lnTo>
                    <a:pt x="1877187" y="1217549"/>
                  </a:lnTo>
                  <a:lnTo>
                    <a:pt x="1941195" y="1217549"/>
                  </a:lnTo>
                  <a:lnTo>
                    <a:pt x="1993011" y="1185545"/>
                  </a:lnTo>
                  <a:lnTo>
                    <a:pt x="2021967" y="1156716"/>
                  </a:lnTo>
                  <a:lnTo>
                    <a:pt x="2052447" y="1104900"/>
                  </a:lnTo>
                  <a:lnTo>
                    <a:pt x="2064639" y="1065276"/>
                  </a:lnTo>
                  <a:lnTo>
                    <a:pt x="2069211" y="1022858"/>
                  </a:lnTo>
                  <a:lnTo>
                    <a:pt x="2069211" y="209931"/>
                  </a:lnTo>
                  <a:lnTo>
                    <a:pt x="2064639" y="167513"/>
                  </a:lnTo>
                  <a:lnTo>
                    <a:pt x="2053971" y="134112"/>
                  </a:lnTo>
                  <a:close/>
                </a:path>
                <a:path w="2069465" h="1234439">
                  <a:moveTo>
                    <a:pt x="1935734" y="15240"/>
                  </a:moveTo>
                  <a:lnTo>
                    <a:pt x="1858899" y="15240"/>
                  </a:lnTo>
                  <a:lnTo>
                    <a:pt x="1898523" y="19812"/>
                  </a:lnTo>
                  <a:lnTo>
                    <a:pt x="1935099" y="32004"/>
                  </a:lnTo>
                  <a:lnTo>
                    <a:pt x="1982343" y="60960"/>
                  </a:lnTo>
                  <a:lnTo>
                    <a:pt x="2020443" y="101981"/>
                  </a:lnTo>
                  <a:lnTo>
                    <a:pt x="2038731" y="135509"/>
                  </a:lnTo>
                  <a:lnTo>
                    <a:pt x="2053844" y="209931"/>
                  </a:lnTo>
                  <a:lnTo>
                    <a:pt x="2053971" y="1022858"/>
                  </a:lnTo>
                  <a:lnTo>
                    <a:pt x="2053971" y="134112"/>
                  </a:lnTo>
                  <a:lnTo>
                    <a:pt x="2032635" y="92837"/>
                  </a:lnTo>
                  <a:lnTo>
                    <a:pt x="2006727" y="60960"/>
                  </a:lnTo>
                  <a:lnTo>
                    <a:pt x="1976247" y="36576"/>
                  </a:lnTo>
                  <a:lnTo>
                    <a:pt x="1935734" y="15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279001" y="3959478"/>
            <a:ext cx="1694180" cy="6477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478790">
              <a:lnSpc>
                <a:spcPts val="2300"/>
              </a:lnSpc>
              <a:spcBef>
                <a:spcPts val="420"/>
              </a:spcBef>
            </a:pPr>
            <a:r>
              <a:rPr sz="2150" spc="-10" dirty="0">
                <a:solidFill>
                  <a:srgbClr val="FFFFFF"/>
                </a:solidFill>
                <a:latin typeface="Trebuchet MS"/>
                <a:cs typeface="Trebuchet MS"/>
              </a:rPr>
              <a:t>Sprint </a:t>
            </a:r>
            <a:r>
              <a:rPr sz="2150" spc="-20" dirty="0">
                <a:solidFill>
                  <a:srgbClr val="FFFFFF"/>
                </a:solidFill>
                <a:latin typeface="Trebuchet MS"/>
                <a:cs typeface="Trebuchet MS"/>
              </a:rPr>
              <a:t>Retrospective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0" name="Title 37">
            <a:extLst>
              <a:ext uri="{FF2B5EF4-FFF2-40B4-BE49-F238E27FC236}">
                <a16:creationId xmlns:a16="http://schemas.microsoft.com/office/drawing/2014/main" id="{51DBFB95-2F8A-D6EB-9B02-DC803D5C5ADD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Scrum Events </a:t>
            </a:r>
            <a:endParaRPr lang="en-I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000221" y="2248372"/>
            <a:ext cx="9013979" cy="293875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02565" indent="-189865" algn="just">
              <a:spcBef>
                <a:spcPts val="500"/>
              </a:spcBef>
              <a:buChar char="•"/>
              <a:tabLst>
                <a:tab pos="202565" algn="l"/>
              </a:tabLst>
            </a:pPr>
            <a:r>
              <a:rPr sz="1600" dirty="0">
                <a:latin typeface="+mj-lt"/>
              </a:rPr>
              <a:t>The</a:t>
            </a:r>
            <a:r>
              <a:rPr sz="1600" spc="-55" dirty="0">
                <a:latin typeface="+mj-lt"/>
              </a:rPr>
              <a:t> </a:t>
            </a:r>
            <a:r>
              <a:rPr sz="1600" dirty="0">
                <a:latin typeface="+mj-lt"/>
              </a:rPr>
              <a:t>work</a:t>
            </a:r>
            <a:r>
              <a:rPr sz="1600" spc="-30" dirty="0">
                <a:latin typeface="+mj-lt"/>
              </a:rPr>
              <a:t> </a:t>
            </a:r>
            <a:r>
              <a:rPr sz="1600" dirty="0">
                <a:latin typeface="+mj-lt"/>
              </a:rPr>
              <a:t>to</a:t>
            </a:r>
            <a:r>
              <a:rPr sz="1600" spc="-25" dirty="0">
                <a:latin typeface="+mj-lt"/>
              </a:rPr>
              <a:t> </a:t>
            </a:r>
            <a:r>
              <a:rPr sz="1600" dirty="0">
                <a:latin typeface="+mj-lt"/>
              </a:rPr>
              <a:t>be</a:t>
            </a:r>
            <a:r>
              <a:rPr sz="1600" spc="-50" dirty="0">
                <a:latin typeface="+mj-lt"/>
              </a:rPr>
              <a:t> </a:t>
            </a:r>
            <a:r>
              <a:rPr sz="1600" dirty="0">
                <a:latin typeface="+mj-lt"/>
              </a:rPr>
              <a:t>performed</a:t>
            </a:r>
            <a:r>
              <a:rPr sz="1600" spc="-50" dirty="0">
                <a:latin typeface="+mj-lt"/>
              </a:rPr>
              <a:t> </a:t>
            </a:r>
            <a:r>
              <a:rPr sz="1600" dirty="0">
                <a:latin typeface="+mj-lt"/>
              </a:rPr>
              <a:t>in</a:t>
            </a:r>
            <a:r>
              <a:rPr sz="1600" spc="-25" dirty="0">
                <a:latin typeface="+mj-lt"/>
              </a:rPr>
              <a:t> </a:t>
            </a:r>
            <a:r>
              <a:rPr sz="1600" dirty="0">
                <a:latin typeface="+mj-lt"/>
              </a:rPr>
              <a:t>the Sprint</a:t>
            </a:r>
            <a:r>
              <a:rPr sz="1600" spc="-50" dirty="0">
                <a:latin typeface="+mj-lt"/>
              </a:rPr>
              <a:t> </a:t>
            </a:r>
            <a:r>
              <a:rPr sz="1600" dirty="0">
                <a:latin typeface="+mj-lt"/>
              </a:rPr>
              <a:t>is</a:t>
            </a:r>
            <a:r>
              <a:rPr sz="1600" spc="-5" dirty="0">
                <a:latin typeface="+mj-lt"/>
              </a:rPr>
              <a:t> </a:t>
            </a:r>
            <a:r>
              <a:rPr sz="1600" dirty="0">
                <a:latin typeface="+mj-lt"/>
              </a:rPr>
              <a:t>planned</a:t>
            </a:r>
            <a:r>
              <a:rPr sz="1600" spc="-60" dirty="0">
                <a:latin typeface="+mj-lt"/>
              </a:rPr>
              <a:t> </a:t>
            </a:r>
            <a:r>
              <a:rPr sz="1600" dirty="0">
                <a:latin typeface="+mj-lt"/>
              </a:rPr>
              <a:t>at</a:t>
            </a:r>
            <a:r>
              <a:rPr sz="1600" spc="-20" dirty="0">
                <a:latin typeface="+mj-lt"/>
              </a:rPr>
              <a:t> </a:t>
            </a:r>
            <a:r>
              <a:rPr sz="1600" dirty="0">
                <a:latin typeface="+mj-lt"/>
              </a:rPr>
              <a:t>the</a:t>
            </a:r>
            <a:r>
              <a:rPr sz="1600" spc="-25" dirty="0">
                <a:latin typeface="+mj-lt"/>
              </a:rPr>
              <a:t> </a:t>
            </a:r>
            <a:r>
              <a:rPr sz="1600" dirty="0">
                <a:latin typeface="+mj-lt"/>
              </a:rPr>
              <a:t>Sprint</a:t>
            </a:r>
            <a:r>
              <a:rPr sz="1600" spc="-40" dirty="0">
                <a:latin typeface="+mj-lt"/>
              </a:rPr>
              <a:t> </a:t>
            </a:r>
            <a:r>
              <a:rPr sz="1600" dirty="0">
                <a:latin typeface="+mj-lt"/>
              </a:rPr>
              <a:t>Planning.</a:t>
            </a:r>
            <a:r>
              <a:rPr sz="1600" spc="-45" dirty="0">
                <a:latin typeface="+mj-lt"/>
              </a:rPr>
              <a:t> </a:t>
            </a:r>
            <a:r>
              <a:rPr sz="1600" dirty="0">
                <a:latin typeface="+mj-lt"/>
              </a:rPr>
              <a:t>This</a:t>
            </a:r>
            <a:r>
              <a:rPr sz="1600" spc="-15" dirty="0">
                <a:latin typeface="+mj-lt"/>
              </a:rPr>
              <a:t> </a:t>
            </a:r>
            <a:r>
              <a:rPr sz="1600" dirty="0">
                <a:latin typeface="+mj-lt"/>
              </a:rPr>
              <a:t>plan</a:t>
            </a:r>
            <a:r>
              <a:rPr sz="1600" spc="-25" dirty="0">
                <a:latin typeface="+mj-lt"/>
              </a:rPr>
              <a:t> is</a:t>
            </a:r>
          </a:p>
          <a:p>
            <a:pPr marL="201295" algn="just">
              <a:spcBef>
                <a:spcPts val="395"/>
              </a:spcBef>
            </a:pPr>
            <a:r>
              <a:rPr sz="1600" dirty="0">
                <a:latin typeface="+mj-lt"/>
              </a:rPr>
              <a:t>created</a:t>
            </a:r>
            <a:r>
              <a:rPr sz="1600" spc="-60" dirty="0">
                <a:latin typeface="+mj-lt"/>
              </a:rPr>
              <a:t> </a:t>
            </a:r>
            <a:r>
              <a:rPr sz="1600" dirty="0">
                <a:latin typeface="+mj-lt"/>
              </a:rPr>
              <a:t>by</a:t>
            </a:r>
            <a:r>
              <a:rPr sz="1600" spc="-35" dirty="0">
                <a:latin typeface="+mj-lt"/>
              </a:rPr>
              <a:t> </a:t>
            </a:r>
            <a:r>
              <a:rPr sz="1600" dirty="0">
                <a:latin typeface="+mj-lt"/>
              </a:rPr>
              <a:t>the</a:t>
            </a:r>
            <a:r>
              <a:rPr sz="1600" spc="-50" dirty="0">
                <a:latin typeface="+mj-lt"/>
              </a:rPr>
              <a:t> </a:t>
            </a:r>
            <a:r>
              <a:rPr sz="1600" spc="-10" dirty="0">
                <a:latin typeface="+mj-lt"/>
              </a:rPr>
              <a:t>collaborative</a:t>
            </a:r>
            <a:r>
              <a:rPr sz="1600" spc="-65" dirty="0">
                <a:latin typeface="+mj-lt"/>
              </a:rPr>
              <a:t> </a:t>
            </a:r>
            <a:r>
              <a:rPr sz="1600" dirty="0">
                <a:latin typeface="+mj-lt"/>
              </a:rPr>
              <a:t>work</a:t>
            </a:r>
            <a:r>
              <a:rPr sz="1600" spc="-10" dirty="0">
                <a:latin typeface="+mj-lt"/>
              </a:rPr>
              <a:t> </a:t>
            </a:r>
            <a:r>
              <a:rPr sz="1600" dirty="0">
                <a:latin typeface="+mj-lt"/>
              </a:rPr>
              <a:t>of</a:t>
            </a:r>
            <a:r>
              <a:rPr sz="1600" spc="-50" dirty="0">
                <a:latin typeface="+mj-lt"/>
              </a:rPr>
              <a:t> </a:t>
            </a:r>
            <a:r>
              <a:rPr sz="1600" dirty="0">
                <a:latin typeface="+mj-lt"/>
              </a:rPr>
              <a:t>the</a:t>
            </a:r>
            <a:r>
              <a:rPr sz="1600" spc="-30" dirty="0">
                <a:latin typeface="+mj-lt"/>
              </a:rPr>
              <a:t> </a:t>
            </a:r>
            <a:r>
              <a:rPr sz="1600" dirty="0">
                <a:latin typeface="+mj-lt"/>
              </a:rPr>
              <a:t>entire</a:t>
            </a:r>
            <a:r>
              <a:rPr sz="1600" spc="-25" dirty="0">
                <a:latin typeface="+mj-lt"/>
              </a:rPr>
              <a:t> </a:t>
            </a:r>
            <a:r>
              <a:rPr sz="1600" spc="-10" dirty="0">
                <a:latin typeface="+mj-lt"/>
              </a:rPr>
              <a:t>ScrumTeam.</a:t>
            </a:r>
          </a:p>
          <a:p>
            <a:pPr marL="201295" marR="5080" indent="-189230" algn="just">
              <a:lnSpc>
                <a:spcPct val="120100"/>
              </a:lnSpc>
              <a:spcBef>
                <a:spcPts val="815"/>
              </a:spcBef>
              <a:buChar char="•"/>
              <a:tabLst>
                <a:tab pos="201295" algn="l"/>
              </a:tabLst>
            </a:pPr>
            <a:r>
              <a:rPr sz="1600" dirty="0">
                <a:latin typeface="+mj-lt"/>
              </a:rPr>
              <a:t>Sprint</a:t>
            </a:r>
            <a:r>
              <a:rPr sz="1600" spc="-5" dirty="0">
                <a:latin typeface="+mj-lt"/>
              </a:rPr>
              <a:t> </a:t>
            </a:r>
            <a:r>
              <a:rPr sz="1600" dirty="0">
                <a:latin typeface="+mj-lt"/>
              </a:rPr>
              <a:t>Planning is</a:t>
            </a:r>
            <a:r>
              <a:rPr sz="1600" spc="20" dirty="0">
                <a:latin typeface="+mj-lt"/>
              </a:rPr>
              <a:t> </a:t>
            </a:r>
            <a:r>
              <a:rPr sz="1600" spc="-10" dirty="0">
                <a:latin typeface="+mj-lt"/>
              </a:rPr>
              <a:t>time-</a:t>
            </a:r>
            <a:r>
              <a:rPr sz="1600" dirty="0">
                <a:latin typeface="+mj-lt"/>
              </a:rPr>
              <a:t>boxed</a:t>
            </a:r>
            <a:r>
              <a:rPr sz="1600" spc="-5" dirty="0">
                <a:latin typeface="+mj-lt"/>
              </a:rPr>
              <a:t> </a:t>
            </a:r>
            <a:r>
              <a:rPr sz="1600" dirty="0">
                <a:latin typeface="+mj-lt"/>
              </a:rPr>
              <a:t>to</a:t>
            </a:r>
            <a:r>
              <a:rPr sz="1600" spc="-20" dirty="0">
                <a:latin typeface="+mj-lt"/>
              </a:rPr>
              <a:t> </a:t>
            </a:r>
            <a:r>
              <a:rPr sz="1600" dirty="0">
                <a:latin typeface="+mj-lt"/>
              </a:rPr>
              <a:t>a maximum</a:t>
            </a:r>
            <a:r>
              <a:rPr sz="1600" spc="-5" dirty="0">
                <a:latin typeface="+mj-lt"/>
              </a:rPr>
              <a:t> </a:t>
            </a:r>
            <a:r>
              <a:rPr sz="1600" dirty="0">
                <a:latin typeface="+mj-lt"/>
              </a:rPr>
              <a:t>of </a:t>
            </a:r>
            <a:r>
              <a:rPr sz="1600" u="heavy" dirty="0">
                <a:uFill>
                  <a:solidFill>
                    <a:srgbClr val="FFFFFF"/>
                  </a:solidFill>
                </a:uFill>
                <a:latin typeface="+mj-lt"/>
                <a:cs typeface="Arial"/>
              </a:rPr>
              <a:t>eight</a:t>
            </a:r>
            <a:r>
              <a:rPr sz="1600" u="heavy" spc="10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sz="1600" u="heavy" dirty="0">
                <a:uFill>
                  <a:solidFill>
                    <a:srgbClr val="FFFFFF"/>
                  </a:solidFill>
                </a:uFill>
                <a:latin typeface="+mj-lt"/>
                <a:cs typeface="Arial"/>
              </a:rPr>
              <a:t>hours</a:t>
            </a:r>
            <a:r>
              <a:rPr sz="1600" u="heavy" spc="15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sz="1600" u="heavy" dirty="0">
                <a:uFill>
                  <a:solidFill>
                    <a:srgbClr val="FFFFFF"/>
                  </a:solidFill>
                </a:uFill>
                <a:latin typeface="+mj-lt"/>
                <a:cs typeface="Arial"/>
              </a:rPr>
              <a:t>for</a:t>
            </a:r>
            <a:r>
              <a:rPr sz="1600" u="heavy" spc="-15" dirty="0">
                <a:uFill>
                  <a:solidFill>
                    <a:srgbClr val="FFFFFF"/>
                  </a:solidFill>
                </a:uFill>
                <a:latin typeface="+mj-lt"/>
              </a:rPr>
              <a:t> </a:t>
            </a:r>
            <a:r>
              <a:rPr sz="1600" u="heavy" dirty="0">
                <a:uFill>
                  <a:solidFill>
                    <a:srgbClr val="FFFFFF"/>
                  </a:solidFill>
                </a:uFill>
                <a:latin typeface="+mj-lt"/>
                <a:cs typeface="Arial"/>
              </a:rPr>
              <a:t>a one-monthSprint</a:t>
            </a:r>
            <a:r>
              <a:rPr sz="1600" u="none" dirty="0">
                <a:latin typeface="+mj-lt"/>
              </a:rPr>
              <a:t>.</a:t>
            </a:r>
            <a:r>
              <a:rPr sz="1600" spc="5" dirty="0">
                <a:latin typeface="+mj-lt"/>
              </a:rPr>
              <a:t> </a:t>
            </a:r>
            <a:r>
              <a:rPr sz="1600" spc="-25" dirty="0">
                <a:latin typeface="+mj-lt"/>
              </a:rPr>
              <a:t>For </a:t>
            </a:r>
            <a:r>
              <a:rPr sz="1600" u="none" dirty="0">
                <a:latin typeface="+mj-lt"/>
              </a:rPr>
              <a:t>shorter</a:t>
            </a:r>
            <a:r>
              <a:rPr sz="1600" spc="-10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Sprints,</a:t>
            </a:r>
            <a:r>
              <a:rPr sz="1600" spc="-5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the</a:t>
            </a:r>
            <a:r>
              <a:rPr sz="1600" spc="10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event</a:t>
            </a:r>
            <a:r>
              <a:rPr sz="1600" spc="-5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is</a:t>
            </a:r>
            <a:r>
              <a:rPr sz="1600" spc="30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usually</a:t>
            </a:r>
            <a:r>
              <a:rPr sz="1600" spc="-35" dirty="0">
                <a:latin typeface="+mj-lt"/>
              </a:rPr>
              <a:t> </a:t>
            </a:r>
            <a:r>
              <a:rPr sz="1600" spc="-30" dirty="0">
                <a:latin typeface="+mj-lt"/>
              </a:rPr>
              <a:t>shorter.</a:t>
            </a:r>
            <a:r>
              <a:rPr sz="1600" spc="-10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The</a:t>
            </a:r>
            <a:r>
              <a:rPr sz="1600" spc="10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Scrum</a:t>
            </a:r>
            <a:r>
              <a:rPr sz="1600" spc="-10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Master ensures</a:t>
            </a:r>
            <a:r>
              <a:rPr sz="1600" spc="10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that</a:t>
            </a:r>
            <a:r>
              <a:rPr sz="1600" spc="-15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the</a:t>
            </a:r>
            <a:r>
              <a:rPr sz="1600" spc="10" dirty="0">
                <a:latin typeface="+mj-lt"/>
              </a:rPr>
              <a:t> </a:t>
            </a:r>
            <a:r>
              <a:rPr sz="1600" spc="-10" dirty="0">
                <a:latin typeface="+mj-lt"/>
              </a:rPr>
              <a:t>event </a:t>
            </a:r>
            <a:r>
              <a:rPr sz="1600" u="none" dirty="0">
                <a:latin typeface="+mj-lt"/>
              </a:rPr>
              <a:t>takes</a:t>
            </a:r>
            <a:r>
              <a:rPr sz="1600" spc="-50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place</a:t>
            </a:r>
            <a:r>
              <a:rPr sz="1600" spc="-75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and</a:t>
            </a:r>
            <a:r>
              <a:rPr sz="1600" spc="-30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that</a:t>
            </a:r>
            <a:r>
              <a:rPr sz="1600" spc="-30" dirty="0">
                <a:latin typeface="+mj-lt"/>
              </a:rPr>
              <a:t> </a:t>
            </a:r>
            <a:r>
              <a:rPr sz="1600" u="none" dirty="0">
                <a:latin typeface="+mj-lt"/>
              </a:rPr>
              <a:t>attendants</a:t>
            </a:r>
            <a:r>
              <a:rPr sz="1600" spc="-50" dirty="0">
                <a:latin typeface="+mj-lt"/>
              </a:rPr>
              <a:t> </a:t>
            </a:r>
            <a:r>
              <a:rPr sz="1600" spc="-10" dirty="0">
                <a:latin typeface="+mj-lt"/>
              </a:rPr>
              <a:t>understand</a:t>
            </a:r>
            <a:r>
              <a:rPr sz="1600" spc="-75" dirty="0">
                <a:latin typeface="+mj-lt"/>
              </a:rPr>
              <a:t> </a:t>
            </a:r>
            <a:r>
              <a:rPr sz="1600" spc="-10" dirty="0">
                <a:latin typeface="+mj-lt"/>
              </a:rPr>
              <a:t>its</a:t>
            </a:r>
            <a:r>
              <a:rPr sz="1600" spc="-235" dirty="0">
                <a:latin typeface="+mj-lt"/>
              </a:rPr>
              <a:t> </a:t>
            </a:r>
            <a:r>
              <a:rPr sz="1600" spc="-10" dirty="0">
                <a:latin typeface="+mj-lt"/>
              </a:rPr>
              <a:t>purpose.</a:t>
            </a:r>
            <a:endParaRPr lang="en-US" sz="1600" spc="-10" dirty="0">
              <a:latin typeface="+mj-lt"/>
            </a:endParaRPr>
          </a:p>
          <a:p>
            <a:pPr marL="201295" marR="5080" indent="-189230" algn="just">
              <a:lnSpc>
                <a:spcPct val="120100"/>
              </a:lnSpc>
              <a:spcBef>
                <a:spcPts val="815"/>
              </a:spcBef>
              <a:buChar char="•"/>
              <a:tabLst>
                <a:tab pos="201295" algn="l"/>
              </a:tabLst>
            </a:pPr>
            <a:endParaRPr sz="1600" spc="-10" dirty="0">
              <a:latin typeface="+mj-lt"/>
            </a:endParaRPr>
          </a:p>
          <a:p>
            <a:pPr marL="205104" indent="-192405">
              <a:buChar char="•"/>
              <a:tabLst>
                <a:tab pos="205104" algn="l"/>
              </a:tabLst>
            </a:pPr>
            <a:r>
              <a:rPr sz="1600" dirty="0">
                <a:latin typeface="+mj-lt"/>
              </a:rPr>
              <a:t>Sprint</a:t>
            </a:r>
            <a:r>
              <a:rPr sz="1600" spc="-70" dirty="0">
                <a:latin typeface="+mj-lt"/>
              </a:rPr>
              <a:t> </a:t>
            </a:r>
            <a:r>
              <a:rPr sz="1600" dirty="0">
                <a:latin typeface="+mj-lt"/>
              </a:rPr>
              <a:t>Planning</a:t>
            </a:r>
            <a:r>
              <a:rPr sz="1600" spc="-30" dirty="0">
                <a:latin typeface="+mj-lt"/>
              </a:rPr>
              <a:t> </a:t>
            </a:r>
            <a:r>
              <a:rPr sz="1600" spc="-10" dirty="0">
                <a:latin typeface="+mj-lt"/>
              </a:rPr>
              <a:t>answers</a:t>
            </a:r>
            <a:r>
              <a:rPr sz="1600" spc="-80" dirty="0">
                <a:latin typeface="+mj-lt"/>
              </a:rPr>
              <a:t> </a:t>
            </a:r>
            <a:r>
              <a:rPr sz="1600" spc="-10" dirty="0">
                <a:latin typeface="+mj-lt"/>
              </a:rPr>
              <a:t>the</a:t>
            </a:r>
            <a:r>
              <a:rPr sz="1600" spc="-110" dirty="0">
                <a:latin typeface="+mj-lt"/>
              </a:rPr>
              <a:t> </a:t>
            </a:r>
            <a:r>
              <a:rPr sz="1600" spc="-10" dirty="0">
                <a:latin typeface="+mj-lt"/>
              </a:rPr>
              <a:t>following:</a:t>
            </a:r>
          </a:p>
          <a:p>
            <a:pPr marL="577850" lvl="1" indent="-187325">
              <a:spcBef>
                <a:spcPts val="815"/>
              </a:spcBef>
              <a:buChar char="•"/>
              <a:tabLst>
                <a:tab pos="577850" algn="l"/>
              </a:tabLst>
            </a:pP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What</a:t>
            </a:r>
            <a:r>
              <a:rPr sz="1600" spc="-6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can</a:t>
            </a:r>
            <a:r>
              <a:rPr sz="1600" spc="4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be</a:t>
            </a:r>
            <a:r>
              <a:rPr sz="1600" spc="4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delivered</a:t>
            </a:r>
            <a:r>
              <a:rPr sz="1600" spc="15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in</a:t>
            </a:r>
            <a:r>
              <a:rPr sz="1600" spc="-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the</a:t>
            </a:r>
            <a:r>
              <a:rPr sz="1600" spc="2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Increment</a:t>
            </a:r>
            <a:r>
              <a:rPr sz="1600" spc="114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resulting</a:t>
            </a:r>
            <a:r>
              <a:rPr sz="1600" spc="11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from</a:t>
            </a:r>
            <a:r>
              <a:rPr sz="1600" spc="10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the</a:t>
            </a:r>
            <a:r>
              <a:rPr sz="1600" spc="2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+mj-lt"/>
                <a:cs typeface="Arial"/>
              </a:rPr>
              <a:t>upcoming</a:t>
            </a:r>
            <a:r>
              <a:rPr sz="1600" spc="-9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+mj-lt"/>
                <a:cs typeface="Arial"/>
              </a:rPr>
              <a:t>Sprint?</a:t>
            </a:r>
            <a:endParaRPr sz="1600" dirty="0">
              <a:latin typeface="+mj-lt"/>
              <a:cs typeface="Arial"/>
            </a:endParaRPr>
          </a:p>
          <a:p>
            <a:pPr marL="577850" lvl="1" indent="-187325">
              <a:spcBef>
                <a:spcPts val="805"/>
              </a:spcBef>
              <a:buChar char="•"/>
              <a:tabLst>
                <a:tab pos="577850" algn="l"/>
              </a:tabLst>
            </a:pP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How</a:t>
            </a:r>
            <a:r>
              <a:rPr sz="1600" spc="7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will</a:t>
            </a:r>
            <a:r>
              <a:rPr sz="1600" spc="4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work</a:t>
            </a:r>
            <a:r>
              <a:rPr sz="1600" spc="6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needed</a:t>
            </a:r>
            <a:r>
              <a:rPr sz="1600" spc="6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to</a:t>
            </a:r>
            <a:r>
              <a:rPr sz="1600" spc="-3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deliver</a:t>
            </a:r>
            <a:r>
              <a:rPr sz="1600" spc="6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Increment</a:t>
            </a:r>
            <a:r>
              <a:rPr sz="1600" spc="135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+mj-lt"/>
                <a:cs typeface="Arial"/>
              </a:rPr>
              <a:t>be</a:t>
            </a:r>
            <a:r>
              <a:rPr sz="1600" spc="-70" dirty="0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+mj-lt"/>
                <a:cs typeface="Arial"/>
              </a:rPr>
              <a:t>achieved?</a:t>
            </a:r>
            <a:endParaRPr sz="1600" dirty="0">
              <a:latin typeface="+mj-lt"/>
              <a:cs typeface="Arial"/>
            </a:endParaRPr>
          </a:p>
        </p:txBody>
      </p:sp>
      <p:sp>
        <p:nvSpPr>
          <p:cNvPr id="4" name="Title 37">
            <a:extLst>
              <a:ext uri="{FF2B5EF4-FFF2-40B4-BE49-F238E27FC236}">
                <a16:creationId xmlns:a16="http://schemas.microsoft.com/office/drawing/2014/main" id="{30045FE7-1DCD-8A90-3019-76A77D2AD906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Sprint planning meeting </a:t>
            </a:r>
            <a:endParaRPr lang="en-I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6608" y="4392168"/>
            <a:ext cx="368808" cy="2103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6608" y="4715255"/>
            <a:ext cx="368808" cy="2103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6608" y="5035296"/>
            <a:ext cx="368808" cy="2103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95347" y="2390089"/>
            <a:ext cx="7666839" cy="2852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5104" indent="-192405">
              <a:spcBef>
                <a:spcPts val="105"/>
              </a:spcBef>
              <a:buChar char="•"/>
              <a:tabLst>
                <a:tab pos="205104" algn="l"/>
              </a:tabLst>
            </a:pP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15-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minute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time-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boxed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event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165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DevelopmentTeam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5104" indent="-192405">
              <a:spcBef>
                <a:spcPts val="1190"/>
              </a:spcBef>
              <a:buChar char="•"/>
              <a:tabLst>
                <a:tab pos="205104" algn="l"/>
              </a:tabLst>
            </a:pP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Everyday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5104" indent="-192405">
              <a:spcBef>
                <a:spcPts val="1215"/>
              </a:spcBef>
              <a:buChar char="•"/>
              <a:tabLst>
                <a:tab pos="205104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Same</a:t>
            </a:r>
            <a:r>
              <a:rPr sz="16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time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place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each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day to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reduce</a:t>
            </a:r>
            <a:r>
              <a:rPr sz="1650" spc="-2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complexity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59079" indent="-246379">
              <a:spcBef>
                <a:spcPts val="1190"/>
              </a:spcBef>
              <a:buChar char="•"/>
              <a:tabLst>
                <a:tab pos="259079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Inspect</a:t>
            </a:r>
            <a:r>
              <a:rPr sz="1650" spc="-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progress</a:t>
            </a:r>
            <a:r>
              <a:rPr sz="16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toward</a:t>
            </a:r>
            <a:r>
              <a:rPr sz="16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Sprint</a:t>
            </a:r>
            <a:r>
              <a:rPr sz="1650" spc="-2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Goal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5104" indent="-192405">
              <a:spcBef>
                <a:spcPts val="1210"/>
              </a:spcBef>
              <a:buChar char="•"/>
              <a:tabLst>
                <a:tab pos="205104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Meeting</a:t>
            </a:r>
            <a:r>
              <a:rPr sz="1650" spc="-11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Structure: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579755">
              <a:spcBef>
                <a:spcPts val="670"/>
              </a:spcBef>
            </a:pP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What</a:t>
            </a:r>
            <a:r>
              <a:rPr sz="14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I</a:t>
            </a:r>
            <a:r>
              <a:rPr sz="14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did</a:t>
            </a:r>
            <a:r>
              <a:rPr sz="1450" spc="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yesterday</a:t>
            </a:r>
            <a:r>
              <a:rPr sz="1450" spc="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spc="-50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4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579755">
              <a:spcBef>
                <a:spcPts val="760"/>
              </a:spcBef>
            </a:pP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What</a:t>
            </a:r>
            <a:r>
              <a:rPr sz="14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will</a:t>
            </a:r>
            <a:r>
              <a:rPr sz="1450" spc="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I</a:t>
            </a:r>
            <a:r>
              <a:rPr sz="14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do</a:t>
            </a:r>
            <a:r>
              <a:rPr sz="145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today </a:t>
            </a:r>
            <a:r>
              <a:rPr sz="1450" spc="-50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4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579755">
              <a:spcBef>
                <a:spcPts val="900"/>
              </a:spcBef>
            </a:pP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Do</a:t>
            </a:r>
            <a:r>
              <a:rPr sz="1450" spc="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I</a:t>
            </a:r>
            <a:r>
              <a:rPr sz="14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see</a:t>
            </a:r>
            <a:r>
              <a:rPr sz="145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any</a:t>
            </a:r>
            <a:r>
              <a:rPr sz="1450" spc="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impediment</a:t>
            </a:r>
            <a:r>
              <a:rPr sz="1450" spc="1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145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prevents</a:t>
            </a:r>
            <a:r>
              <a:rPr sz="14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spc="-35" dirty="0">
                <a:solidFill>
                  <a:schemeClr val="tx1"/>
                </a:solidFill>
                <a:latin typeface="Arial"/>
                <a:cs typeface="Arial"/>
              </a:rPr>
              <a:t>me</a:t>
            </a:r>
            <a:endParaRPr sz="14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Title 37">
            <a:extLst>
              <a:ext uri="{FF2B5EF4-FFF2-40B4-BE49-F238E27FC236}">
                <a16:creationId xmlns:a16="http://schemas.microsoft.com/office/drawing/2014/main" id="{085163D6-C75D-7310-6A58-E5B7915F5DB6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Daily Scrum </a:t>
            </a:r>
            <a:endParaRPr lang="en-I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59533" y="2514600"/>
            <a:ext cx="9370695" cy="3352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295" marR="8255" indent="-189230" algn="just">
              <a:lnSpc>
                <a:spcPct val="120000"/>
              </a:lnSpc>
              <a:spcBef>
                <a:spcPts val="95"/>
              </a:spcBef>
              <a:buChar char="•"/>
              <a:tabLst>
                <a:tab pos="201295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3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Development</a:t>
            </a:r>
            <a:r>
              <a:rPr sz="1650" spc="3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Team</a:t>
            </a:r>
            <a:r>
              <a:rPr sz="1650" spc="3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or</a:t>
            </a:r>
            <a:r>
              <a:rPr sz="1650" spc="3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team</a:t>
            </a:r>
            <a:r>
              <a:rPr sz="1650" spc="3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members</a:t>
            </a:r>
            <a:r>
              <a:rPr sz="1650" spc="3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often</a:t>
            </a:r>
            <a:r>
              <a:rPr sz="1650" spc="3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meet</a:t>
            </a:r>
            <a:r>
              <a:rPr sz="1650" spc="3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immediately</a:t>
            </a:r>
            <a:r>
              <a:rPr sz="1650" spc="3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after</a:t>
            </a:r>
            <a:r>
              <a:rPr sz="1650" spc="3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3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Daily</a:t>
            </a:r>
            <a:r>
              <a:rPr sz="1650" spc="3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Scrum</a:t>
            </a:r>
            <a:r>
              <a:rPr sz="1650" spc="4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for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detailed</a:t>
            </a:r>
            <a:r>
              <a:rPr sz="16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discussions,</a:t>
            </a:r>
            <a:r>
              <a:rPr sz="1650" spc="-1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or</a:t>
            </a:r>
            <a:r>
              <a:rPr sz="165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6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adapt,</a:t>
            </a:r>
            <a:r>
              <a:rPr sz="165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or</a:t>
            </a:r>
            <a:r>
              <a:rPr sz="165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re-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plan,</a:t>
            </a:r>
            <a:r>
              <a:rPr sz="16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rest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Sprint’swork.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1295" marR="5080" indent="-189230" algn="just">
              <a:lnSpc>
                <a:spcPct val="120000"/>
              </a:lnSpc>
              <a:spcBef>
                <a:spcPts val="819"/>
              </a:spcBef>
              <a:buChar char="•"/>
              <a:tabLst>
                <a:tab pos="201295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Scrum</a:t>
            </a:r>
            <a:r>
              <a:rPr sz="1650" spc="1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Master</a:t>
            </a:r>
            <a:r>
              <a:rPr sz="1650" spc="1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ensures</a:t>
            </a:r>
            <a:r>
              <a:rPr sz="1650" spc="1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1650" spc="1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1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Development</a:t>
            </a:r>
            <a:r>
              <a:rPr sz="1650" spc="1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90" dirty="0">
                <a:solidFill>
                  <a:schemeClr val="tx1"/>
                </a:solidFill>
                <a:latin typeface="Arial"/>
                <a:cs typeface="Arial"/>
              </a:rPr>
              <a:t>Team</a:t>
            </a:r>
            <a:r>
              <a:rPr sz="1650" spc="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has</a:t>
            </a:r>
            <a:r>
              <a:rPr sz="1650" spc="1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1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meeting,</a:t>
            </a:r>
            <a:r>
              <a:rPr sz="1650" spc="1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b="1" i="1" dirty="0">
                <a:solidFill>
                  <a:schemeClr val="tx1"/>
                </a:solidFill>
                <a:latin typeface="Arial"/>
                <a:cs typeface="Arial"/>
              </a:rPr>
              <a:t>but</a:t>
            </a:r>
            <a:r>
              <a:rPr sz="1650" b="1" i="1" spc="1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b="1" i="1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b="1" i="1" spc="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b="1" i="1" spc="-10" dirty="0">
                <a:solidFill>
                  <a:schemeClr val="tx1"/>
                </a:solidFill>
                <a:latin typeface="Arial"/>
                <a:cs typeface="Arial"/>
              </a:rPr>
              <a:t>Development </a:t>
            </a:r>
            <a:r>
              <a:rPr sz="1650" b="1" i="1" dirty="0">
                <a:solidFill>
                  <a:schemeClr val="tx1"/>
                </a:solidFill>
                <a:latin typeface="Arial"/>
                <a:cs typeface="Arial"/>
              </a:rPr>
              <a:t>Team</a:t>
            </a:r>
            <a:r>
              <a:rPr sz="1650" b="1" i="1" spc="6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b="1" i="1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1650" b="1" i="1" spc="7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b="1" i="1" dirty="0">
                <a:solidFill>
                  <a:schemeClr val="tx1"/>
                </a:solidFill>
                <a:latin typeface="Arial"/>
                <a:cs typeface="Arial"/>
              </a:rPr>
              <a:t>responsible</a:t>
            </a:r>
            <a:r>
              <a:rPr sz="1650" b="1" i="1" spc="8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b="1" i="1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1650" b="1" i="1" spc="8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b="1" i="1" dirty="0">
                <a:solidFill>
                  <a:schemeClr val="tx1"/>
                </a:solidFill>
                <a:latin typeface="Arial"/>
                <a:cs typeface="Arial"/>
              </a:rPr>
              <a:t>conducting</a:t>
            </a:r>
            <a:r>
              <a:rPr sz="1650" b="1" i="1" spc="8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b="1" i="1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b="1" i="1" spc="8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b="1" i="1" dirty="0">
                <a:solidFill>
                  <a:schemeClr val="tx1"/>
                </a:solidFill>
                <a:latin typeface="Arial"/>
                <a:cs typeface="Arial"/>
              </a:rPr>
              <a:t>Daily</a:t>
            </a:r>
            <a:r>
              <a:rPr sz="1650" b="1" i="1" spc="6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b="1" i="1" dirty="0">
                <a:solidFill>
                  <a:schemeClr val="tx1"/>
                </a:solidFill>
                <a:latin typeface="Arial"/>
                <a:cs typeface="Arial"/>
              </a:rPr>
              <a:t>Scrum.</a:t>
            </a:r>
            <a:r>
              <a:rPr sz="1650" b="1" i="1" spc="8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8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Scrum</a:t>
            </a:r>
            <a:r>
              <a:rPr sz="1650" spc="8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Master</a:t>
            </a:r>
            <a:r>
              <a:rPr sz="1650" spc="8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teaches</a:t>
            </a:r>
            <a:r>
              <a:rPr sz="1650" spc="8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Development</a:t>
            </a:r>
            <a:r>
              <a:rPr sz="1650" spc="-1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10" dirty="0">
                <a:solidFill>
                  <a:schemeClr val="tx1"/>
                </a:solidFill>
                <a:latin typeface="Arial"/>
                <a:cs typeface="Arial"/>
              </a:rPr>
              <a:t>Team</a:t>
            </a:r>
            <a:r>
              <a:rPr sz="1650" spc="-1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keep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Daily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Scrum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within</a:t>
            </a:r>
            <a:r>
              <a:rPr sz="16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15-minute</a:t>
            </a:r>
            <a:r>
              <a:rPr sz="1650" spc="-25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time-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box.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1930" indent="-189230" algn="just">
              <a:spcBef>
                <a:spcPts val="1405"/>
              </a:spcBef>
              <a:buChar char="•"/>
              <a:tabLst>
                <a:tab pos="201930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2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Daily</a:t>
            </a:r>
            <a:r>
              <a:rPr sz="1650" spc="2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Scrum</a:t>
            </a:r>
            <a:r>
              <a:rPr sz="1650" spc="3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1650" spc="3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1650" spc="3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internal</a:t>
            </a:r>
            <a:r>
              <a:rPr sz="1650" spc="2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meeting</a:t>
            </a:r>
            <a:r>
              <a:rPr sz="1650" spc="25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1650" spc="2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3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Development</a:t>
            </a:r>
            <a:r>
              <a:rPr sz="1650" spc="2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60" dirty="0">
                <a:solidFill>
                  <a:schemeClr val="tx1"/>
                </a:solidFill>
                <a:latin typeface="Arial"/>
                <a:cs typeface="Arial"/>
              </a:rPr>
              <a:t>Team.</a:t>
            </a:r>
            <a:r>
              <a:rPr sz="1650" spc="2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If</a:t>
            </a:r>
            <a:r>
              <a:rPr sz="1650" spc="2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others</a:t>
            </a:r>
            <a:r>
              <a:rPr sz="1650" spc="2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are</a:t>
            </a:r>
            <a:r>
              <a:rPr sz="1650" spc="2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present,</a:t>
            </a:r>
            <a:r>
              <a:rPr sz="1650" spc="2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1295" algn="just">
              <a:spcBef>
                <a:spcPts val="400"/>
              </a:spcBef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Scrum</a:t>
            </a:r>
            <a:r>
              <a:rPr sz="165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Master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ensures</a:t>
            </a:r>
            <a:r>
              <a:rPr sz="16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16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they</a:t>
            </a:r>
            <a:r>
              <a:rPr sz="165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do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not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disrupt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themeeting.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1295" marR="6985" indent="-189230" algn="just">
              <a:lnSpc>
                <a:spcPct val="120100"/>
              </a:lnSpc>
              <a:spcBef>
                <a:spcPts val="600"/>
              </a:spcBef>
              <a:buChar char="•"/>
              <a:tabLst>
                <a:tab pos="201295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Daily</a:t>
            </a:r>
            <a:r>
              <a:rPr sz="1650" spc="13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Scrums</a:t>
            </a:r>
            <a:r>
              <a:rPr sz="1650" spc="14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improve</a:t>
            </a:r>
            <a:r>
              <a:rPr sz="1650" spc="13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communications,</a:t>
            </a:r>
            <a:r>
              <a:rPr sz="1650" spc="15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eliminate</a:t>
            </a:r>
            <a:r>
              <a:rPr sz="1650" spc="14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other</a:t>
            </a:r>
            <a:r>
              <a:rPr sz="1650" spc="13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meetings,</a:t>
            </a:r>
            <a:r>
              <a:rPr sz="1650" spc="14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identify</a:t>
            </a:r>
            <a:r>
              <a:rPr sz="1650" spc="13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impediments</a:t>
            </a:r>
            <a:r>
              <a:rPr sz="1650" spc="15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to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development</a:t>
            </a:r>
            <a:r>
              <a:rPr sz="1650" spc="15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1650" spc="15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removal,</a:t>
            </a:r>
            <a:r>
              <a:rPr sz="1650" spc="16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highlight</a:t>
            </a:r>
            <a:r>
              <a:rPr sz="1650" spc="15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650" spc="15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promote</a:t>
            </a:r>
            <a:r>
              <a:rPr sz="1650" spc="15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quick</a:t>
            </a:r>
            <a:r>
              <a:rPr sz="1650" spc="16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decision-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making,</a:t>
            </a:r>
            <a:r>
              <a:rPr sz="1650" spc="15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650" spc="145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improve</a:t>
            </a:r>
            <a:r>
              <a:rPr sz="1650" spc="160" dirty="0">
                <a:solidFill>
                  <a:schemeClr val="tx1"/>
                </a:solidFill>
                <a:latin typeface="Arial"/>
                <a:cs typeface="Arial"/>
              </a:rPr>
              <a:t>  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Development</a:t>
            </a:r>
            <a:r>
              <a:rPr sz="1650" spc="-2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10" dirty="0">
                <a:solidFill>
                  <a:schemeClr val="tx1"/>
                </a:solidFill>
                <a:latin typeface="Arial"/>
                <a:cs typeface="Arial"/>
              </a:rPr>
              <a:t>Team’s</a:t>
            </a:r>
            <a:r>
              <a:rPr sz="1650" spc="-1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level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16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knowledge.</a:t>
            </a:r>
            <a:r>
              <a:rPr sz="1650" spc="-1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This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6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key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inspect</a:t>
            </a:r>
            <a:r>
              <a:rPr sz="165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6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adapt</a:t>
            </a:r>
            <a:r>
              <a:rPr sz="1650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meeting.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Title 37">
            <a:extLst>
              <a:ext uri="{FF2B5EF4-FFF2-40B4-BE49-F238E27FC236}">
                <a16:creationId xmlns:a16="http://schemas.microsoft.com/office/drawing/2014/main" id="{C59CAC82-CB3A-0E7B-2459-8FE28E72741A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Daily Scrum 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4704" y="1486552"/>
            <a:ext cx="1518537" cy="22451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0645" y="1955395"/>
            <a:ext cx="5482035" cy="41862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71489" y="1508949"/>
            <a:ext cx="2054400" cy="23956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0222" y="1227550"/>
            <a:ext cx="1055115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7225">
              <a:spcBef>
                <a:spcPts val="100"/>
              </a:spcBef>
              <a:tabLst>
                <a:tab pos="3350260" algn="l"/>
                <a:tab pos="5718175" algn="l"/>
              </a:tabLst>
            </a:pPr>
            <a:r>
              <a:rPr sz="4000" spc="345" dirty="0">
                <a:solidFill>
                  <a:srgbClr val="2E2E2E"/>
                </a:solidFill>
                <a:latin typeface="Times New Roman"/>
                <a:cs typeface="Times New Roman"/>
              </a:rPr>
              <a:t>Em</a:t>
            </a:r>
            <a:r>
              <a:rPr sz="6000" spc="517" baseline="-6250" dirty="0">
                <a:solidFill>
                  <a:srgbClr val="2E2E2E"/>
                </a:solidFill>
                <a:latin typeface="Times New Roman"/>
                <a:cs typeface="Times New Roman"/>
              </a:rPr>
              <a:t>p</a:t>
            </a:r>
            <a:r>
              <a:rPr sz="4000" spc="345" dirty="0">
                <a:solidFill>
                  <a:srgbClr val="2E2E2E"/>
                </a:solidFill>
                <a:latin typeface="Times New Roman"/>
                <a:cs typeface="Times New Roman"/>
              </a:rPr>
              <a:t>irical</a:t>
            </a:r>
            <a:r>
              <a:rPr sz="4000" dirty="0">
                <a:solidFill>
                  <a:srgbClr val="2E2E2E"/>
                </a:solidFill>
                <a:latin typeface="Times New Roman"/>
                <a:cs typeface="Times New Roman"/>
              </a:rPr>
              <a:t>	</a:t>
            </a:r>
            <a:r>
              <a:rPr sz="4000" spc="665" dirty="0">
                <a:solidFill>
                  <a:srgbClr val="2E2E2E"/>
                </a:solidFill>
                <a:latin typeface="Times New Roman"/>
                <a:cs typeface="Times New Roman"/>
              </a:rPr>
              <a:t>Process</a:t>
            </a:r>
            <a:r>
              <a:rPr sz="4000" dirty="0">
                <a:solidFill>
                  <a:srgbClr val="2E2E2E"/>
                </a:solidFill>
                <a:latin typeface="Times New Roman"/>
                <a:cs typeface="Times New Roman"/>
              </a:rPr>
              <a:t>	</a:t>
            </a:r>
            <a:r>
              <a:rPr sz="6000" spc="569" baseline="7638" dirty="0">
                <a:solidFill>
                  <a:srgbClr val="2E2E2E"/>
                </a:solidFill>
                <a:latin typeface="Times New Roman"/>
                <a:cs typeface="Times New Roman"/>
              </a:rPr>
              <a:t>C</a:t>
            </a:r>
            <a:r>
              <a:rPr sz="6000" spc="569" baseline="1388" dirty="0">
                <a:solidFill>
                  <a:srgbClr val="2E2E2E"/>
                </a:solidFill>
                <a:latin typeface="Times New Roman"/>
                <a:cs typeface="Times New Roman"/>
              </a:rPr>
              <a:t>o</a:t>
            </a:r>
            <a:r>
              <a:rPr sz="4000" spc="380" dirty="0">
                <a:solidFill>
                  <a:srgbClr val="2E2E2E"/>
                </a:solidFill>
                <a:latin typeface="Times New Roman"/>
                <a:cs typeface="Times New Roman"/>
              </a:rPr>
              <a:t>ntrol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6500" y="2939088"/>
            <a:ext cx="105854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50" b="1" spc="-20" dirty="0">
                <a:solidFill>
                  <a:srgbClr val="333333"/>
                </a:solidFill>
                <a:latin typeface="Calibri"/>
                <a:cs typeface="Calibri"/>
              </a:rPr>
              <a:t>Inspect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31415" y="2922716"/>
            <a:ext cx="86931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50" b="1" spc="-55" dirty="0">
                <a:solidFill>
                  <a:srgbClr val="2D2D2D"/>
                </a:solidFill>
                <a:latin typeface="Calibri"/>
                <a:cs typeface="Calibri"/>
              </a:rPr>
              <a:t>Adapt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9058" y="5952263"/>
            <a:ext cx="197866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50" b="1" spc="-10" dirty="0">
                <a:solidFill>
                  <a:srgbClr val="2E2E2E"/>
                </a:solidFill>
                <a:latin typeface="Calibri"/>
                <a:cs typeface="Calibri"/>
              </a:rPr>
              <a:t>Transparency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695346" y="2075815"/>
            <a:ext cx="8333740" cy="3479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0190" indent="-237490">
              <a:spcBef>
                <a:spcPts val="105"/>
              </a:spcBef>
              <a:buChar char="•"/>
              <a:tabLst>
                <a:tab pos="250190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At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most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four-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hour</a:t>
            </a:r>
            <a:r>
              <a:rPr sz="165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meeting</a:t>
            </a:r>
            <a:r>
              <a:rPr sz="165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16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one-month</a:t>
            </a:r>
            <a:r>
              <a:rPr sz="1650" spc="-229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Sprints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5104" indent="-192405">
              <a:spcBef>
                <a:spcPts val="1185"/>
              </a:spcBef>
              <a:buChar char="•"/>
              <a:tabLst>
                <a:tab pos="205104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Attendees</a:t>
            </a:r>
            <a:r>
              <a:rPr sz="165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include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Scrum</a:t>
            </a:r>
            <a:r>
              <a:rPr sz="1650" spc="-110" dirty="0">
                <a:solidFill>
                  <a:schemeClr val="tx1"/>
                </a:solidFill>
                <a:latin typeface="Arial"/>
                <a:cs typeface="Arial"/>
              </a:rPr>
              <a:t> Team</a:t>
            </a:r>
            <a:r>
              <a:rPr sz="1650" spc="-1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key</a:t>
            </a:r>
            <a:r>
              <a:rPr sz="165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stakeholders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invited</a:t>
            </a:r>
            <a:r>
              <a:rPr sz="1650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by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ProductOwner;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1295" marR="930275" indent="-189230">
              <a:lnSpc>
                <a:spcPct val="120000"/>
              </a:lnSpc>
              <a:spcBef>
                <a:spcPts val="390"/>
              </a:spcBef>
              <a:buChar char="•"/>
              <a:tabLst>
                <a:tab pos="201295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Development</a:t>
            </a:r>
            <a:r>
              <a:rPr sz="1650" spc="-1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14" dirty="0">
                <a:solidFill>
                  <a:schemeClr val="tx1"/>
                </a:solidFill>
                <a:latin typeface="Arial"/>
                <a:cs typeface="Arial"/>
              </a:rPr>
              <a:t>Team</a:t>
            </a:r>
            <a:r>
              <a:rPr sz="1650" spc="-1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demonstrates</a:t>
            </a:r>
            <a:r>
              <a:rPr sz="16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work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16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it</a:t>
            </a:r>
            <a:r>
              <a:rPr sz="16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has</a:t>
            </a:r>
            <a:r>
              <a:rPr sz="165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"Done"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650" spc="-2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answers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questions</a:t>
            </a:r>
            <a:r>
              <a:rPr sz="16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about</a:t>
            </a:r>
            <a:r>
              <a:rPr sz="165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Increment;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1295" marR="5080" indent="-189230">
              <a:lnSpc>
                <a:spcPct val="120000"/>
              </a:lnSpc>
              <a:spcBef>
                <a:spcPts val="815"/>
              </a:spcBef>
              <a:buChar char="•"/>
              <a:tabLst>
                <a:tab pos="201295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ProductOwner</a:t>
            </a:r>
            <a:r>
              <a:rPr sz="1650" spc="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discusses</a:t>
            </a:r>
            <a:r>
              <a:rPr sz="1650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Product</a:t>
            </a:r>
            <a:r>
              <a:rPr sz="165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Backlog</a:t>
            </a:r>
            <a:r>
              <a:rPr sz="165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as</a:t>
            </a:r>
            <a:r>
              <a:rPr sz="16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it</a:t>
            </a:r>
            <a:r>
              <a:rPr sz="165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stands.</a:t>
            </a:r>
            <a:r>
              <a:rPr sz="1650" spc="-7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He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or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she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projects</a:t>
            </a:r>
            <a:r>
              <a:rPr sz="165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likely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target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delivery</a:t>
            </a:r>
            <a:r>
              <a:rPr sz="165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dates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based</a:t>
            </a:r>
            <a:r>
              <a:rPr sz="165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on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progress</a:t>
            </a:r>
            <a:r>
              <a:rPr sz="165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65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date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(ifneeded);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1295" marR="408940" indent="-189230">
              <a:lnSpc>
                <a:spcPct val="120000"/>
              </a:lnSpc>
              <a:spcBef>
                <a:spcPts val="795"/>
              </a:spcBef>
              <a:buChar char="•"/>
              <a:tabLst>
                <a:tab pos="201295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entire</a:t>
            </a:r>
            <a:r>
              <a:rPr sz="16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group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collaborates</a:t>
            </a:r>
            <a:r>
              <a:rPr sz="1650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on what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do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next,</a:t>
            </a:r>
            <a:r>
              <a:rPr sz="16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so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16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Sprint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Review</a:t>
            </a:r>
            <a:r>
              <a:rPr sz="1650" spc="-3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provides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valuable</a:t>
            </a:r>
            <a:r>
              <a:rPr sz="165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input</a:t>
            </a:r>
            <a:r>
              <a:rPr sz="16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subsequent</a:t>
            </a:r>
            <a:r>
              <a:rPr sz="165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Sprint</a:t>
            </a:r>
            <a:r>
              <a:rPr sz="1650" spc="-2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Planning;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2565" indent="-189865">
              <a:spcBef>
                <a:spcPts val="1430"/>
              </a:spcBef>
              <a:buChar char="•"/>
              <a:tabLst>
                <a:tab pos="202565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Review</a:t>
            </a:r>
            <a:r>
              <a:rPr sz="1650" spc="-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165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how</a:t>
            </a:r>
            <a:r>
              <a:rPr sz="165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marketplace</a:t>
            </a:r>
            <a:r>
              <a:rPr sz="1650" spc="-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or</a:t>
            </a:r>
            <a:r>
              <a:rPr sz="16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potential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use</a:t>
            </a:r>
            <a:r>
              <a:rPr sz="1650" spc="-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1650" spc="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product</a:t>
            </a:r>
            <a:r>
              <a:rPr sz="165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might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have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changed</a:t>
            </a:r>
            <a:r>
              <a:rPr sz="1650" spc="-1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what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1295">
              <a:spcBef>
                <a:spcPts val="395"/>
              </a:spcBef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most</a:t>
            </a:r>
            <a:r>
              <a:rPr sz="1650" spc="-5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valuable</a:t>
            </a:r>
            <a:r>
              <a:rPr sz="1650" spc="-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thing</a:t>
            </a:r>
            <a:r>
              <a:rPr sz="165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do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next;</a:t>
            </a:r>
            <a:r>
              <a:rPr sz="1650" spc="-1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and,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" name="Title 37">
            <a:extLst>
              <a:ext uri="{FF2B5EF4-FFF2-40B4-BE49-F238E27FC236}">
                <a16:creationId xmlns:a16="http://schemas.microsoft.com/office/drawing/2014/main" id="{DE464709-8945-DF26-9879-B556800F7B84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Sprint review  </a:t>
            </a:r>
            <a:endParaRPr lang="en-I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6608" y="4315968"/>
            <a:ext cx="368808" cy="2103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6608" y="4636008"/>
            <a:ext cx="368808" cy="2103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6608" y="4959096"/>
            <a:ext cx="368808" cy="2103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95346" y="2439760"/>
            <a:ext cx="7988300" cy="26949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02565" indent="-189865">
              <a:spcBef>
                <a:spcPts val="500"/>
              </a:spcBef>
              <a:buChar char="•"/>
              <a:tabLst>
                <a:tab pos="202565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Sprint</a:t>
            </a:r>
            <a:r>
              <a:rPr sz="16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Retrospective</a:t>
            </a:r>
            <a:r>
              <a:rPr sz="165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an</a:t>
            </a:r>
            <a:r>
              <a:rPr sz="165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opportunity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 Scrum</a:t>
            </a:r>
            <a:r>
              <a:rPr sz="1650" spc="-1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10" dirty="0">
                <a:solidFill>
                  <a:schemeClr val="tx1"/>
                </a:solidFill>
                <a:latin typeface="Arial"/>
                <a:cs typeface="Arial"/>
              </a:rPr>
              <a:t>Team</a:t>
            </a:r>
            <a:r>
              <a:rPr sz="1650" spc="-1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65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inspect</a:t>
            </a:r>
            <a:r>
              <a:rPr sz="1650" spc="-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itself</a:t>
            </a:r>
            <a:r>
              <a:rPr sz="1650" spc="-2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1295">
              <a:spcBef>
                <a:spcPts val="395"/>
              </a:spcBef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create</a:t>
            </a:r>
            <a:r>
              <a:rPr sz="165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6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plan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16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improvements</a:t>
            </a:r>
            <a:r>
              <a:rPr sz="165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be</a:t>
            </a:r>
            <a:r>
              <a:rPr sz="165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enacted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during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next</a:t>
            </a:r>
            <a:r>
              <a:rPr sz="1650" spc="-2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Sprint.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1295" marR="165100" indent="-189230">
              <a:lnSpc>
                <a:spcPct val="120200"/>
              </a:lnSpc>
              <a:spcBef>
                <a:spcPts val="575"/>
              </a:spcBef>
              <a:buChar char="•"/>
              <a:tabLst>
                <a:tab pos="201295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Sprint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Retrospective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occurs</a:t>
            </a:r>
            <a:r>
              <a:rPr sz="1650" spc="-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after</a:t>
            </a:r>
            <a:r>
              <a:rPr sz="16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Sprint</a:t>
            </a:r>
            <a:r>
              <a:rPr sz="1650" spc="-5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Review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6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priorto</a:t>
            </a:r>
            <a:r>
              <a:rPr sz="165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next</a:t>
            </a:r>
            <a:r>
              <a:rPr sz="16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Sprint Planning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205104" indent="-192405">
              <a:spcBef>
                <a:spcPts val="1620"/>
              </a:spcBef>
              <a:buChar char="•"/>
              <a:tabLst>
                <a:tab pos="205104" algn="l"/>
              </a:tabLst>
            </a:pP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purpose</a:t>
            </a:r>
            <a:r>
              <a:rPr sz="16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sz="1650" spc="1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65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chemeClr val="tx1"/>
                </a:solidFill>
                <a:latin typeface="Arial"/>
                <a:cs typeface="Arial"/>
              </a:rPr>
              <a:t>Sprint</a:t>
            </a:r>
            <a:r>
              <a:rPr sz="16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Retrospective</a:t>
            </a:r>
            <a:r>
              <a:rPr sz="1650" spc="-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10" dirty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sz="1650" spc="-25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50" spc="-25" dirty="0">
                <a:solidFill>
                  <a:schemeClr val="tx1"/>
                </a:solidFill>
                <a:latin typeface="Arial"/>
                <a:cs typeface="Arial"/>
              </a:rPr>
              <a:t>to:</a:t>
            </a:r>
            <a:endParaRPr sz="16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579755">
              <a:spcBef>
                <a:spcPts val="500"/>
              </a:spcBef>
            </a:pP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Inspect</a:t>
            </a:r>
            <a:r>
              <a:rPr sz="145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how</a:t>
            </a:r>
            <a:r>
              <a:rPr sz="1450" spc="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4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last Sprint</a:t>
            </a:r>
            <a:r>
              <a:rPr sz="1450" spc="6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went</a:t>
            </a:r>
            <a:r>
              <a:rPr sz="1450" spc="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with</a:t>
            </a:r>
            <a:r>
              <a:rPr sz="1450" spc="-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regards</a:t>
            </a:r>
            <a:r>
              <a:rPr sz="1450" spc="9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4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people,</a:t>
            </a:r>
            <a:r>
              <a:rPr sz="1450" spc="1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relationships,</a:t>
            </a:r>
            <a:r>
              <a:rPr sz="1450" spc="10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process,</a:t>
            </a:r>
            <a:r>
              <a:rPr sz="1450" spc="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4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chemeClr val="tx1"/>
                </a:solidFill>
                <a:latin typeface="Arial"/>
                <a:cs typeface="Arial"/>
              </a:rPr>
              <a:t>tools;</a:t>
            </a:r>
            <a:endParaRPr sz="14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579755">
              <a:spcBef>
                <a:spcPts val="805"/>
              </a:spcBef>
            </a:pP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Identify</a:t>
            </a:r>
            <a:r>
              <a:rPr sz="1450" spc="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4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order</a:t>
            </a:r>
            <a:r>
              <a:rPr sz="1450" spc="3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45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major</a:t>
            </a:r>
            <a:r>
              <a:rPr sz="1450" spc="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items</a:t>
            </a:r>
            <a:r>
              <a:rPr sz="1450" spc="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that</a:t>
            </a:r>
            <a:r>
              <a:rPr sz="1450" spc="-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went</a:t>
            </a:r>
            <a:r>
              <a:rPr sz="1450" spc="29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well</a:t>
            </a:r>
            <a:r>
              <a:rPr sz="1450" spc="3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and</a:t>
            </a:r>
            <a:r>
              <a:rPr sz="14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potential</a:t>
            </a:r>
            <a:r>
              <a:rPr sz="1450" spc="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improvements;</a:t>
            </a:r>
            <a:r>
              <a:rPr sz="1450" spc="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chemeClr val="tx1"/>
                </a:solidFill>
                <a:latin typeface="Arial"/>
                <a:cs typeface="Arial"/>
              </a:rPr>
              <a:t>and,</a:t>
            </a:r>
            <a:endParaRPr sz="1450" dirty="0">
              <a:solidFill>
                <a:schemeClr val="tx1"/>
              </a:solidFill>
              <a:latin typeface="Arial"/>
              <a:cs typeface="Arial"/>
            </a:endParaRPr>
          </a:p>
          <a:p>
            <a:pPr marL="579755">
              <a:spcBef>
                <a:spcPts val="805"/>
              </a:spcBef>
            </a:pP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Create</a:t>
            </a:r>
            <a:r>
              <a:rPr sz="1450" spc="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450" spc="-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plan</a:t>
            </a:r>
            <a:r>
              <a:rPr sz="1450" spc="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for</a:t>
            </a:r>
            <a:r>
              <a:rPr sz="145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implementing</a:t>
            </a:r>
            <a:r>
              <a:rPr sz="1450" spc="1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improvements</a:t>
            </a:r>
            <a:r>
              <a:rPr sz="1450" spc="17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sz="1450" spc="-3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45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way</a:t>
            </a:r>
            <a:r>
              <a:rPr sz="1450" spc="6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the</a:t>
            </a:r>
            <a:r>
              <a:rPr sz="1450" spc="1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Scrum</a:t>
            </a:r>
            <a:r>
              <a:rPr sz="1450" spc="-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spc="-114" dirty="0">
                <a:solidFill>
                  <a:schemeClr val="tx1"/>
                </a:solidFill>
                <a:latin typeface="Arial"/>
                <a:cs typeface="Arial"/>
              </a:rPr>
              <a:t>Team</a:t>
            </a:r>
            <a:r>
              <a:rPr sz="1450" spc="-2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chemeClr val="tx1"/>
                </a:solidFill>
                <a:latin typeface="Arial"/>
                <a:cs typeface="Arial"/>
              </a:rPr>
              <a:t>does</a:t>
            </a:r>
            <a:r>
              <a:rPr sz="1450" spc="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chemeClr val="tx1"/>
                </a:solidFill>
                <a:latin typeface="Arial"/>
                <a:cs typeface="Arial"/>
              </a:rPr>
              <a:t>its</a:t>
            </a:r>
            <a:r>
              <a:rPr sz="1450" spc="-114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chemeClr val="tx1"/>
                </a:solidFill>
                <a:latin typeface="Arial"/>
                <a:cs typeface="Arial"/>
              </a:rPr>
              <a:t>work.</a:t>
            </a:r>
            <a:endParaRPr sz="14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Title 37">
            <a:extLst>
              <a:ext uri="{FF2B5EF4-FFF2-40B4-BE49-F238E27FC236}">
                <a16:creationId xmlns:a16="http://schemas.microsoft.com/office/drawing/2014/main" id="{18B2D5AF-510F-5978-3C68-EB97E9CF3ED6}"/>
              </a:ext>
            </a:extLst>
          </p:cNvPr>
          <p:cNvSpPr txBox="1">
            <a:spLocks/>
          </p:cNvSpPr>
          <p:nvPr/>
        </p:nvSpPr>
        <p:spPr>
          <a:xfrm>
            <a:off x="736600" y="644353"/>
            <a:ext cx="11506030" cy="65104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eaLnBrk="1" hangingPunct="1">
              <a:defRPr sz="3173" b="0" i="0">
                <a:solidFill>
                  <a:schemeClr val="accent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Sprint retrospective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9C066AA-85E4-6009-4CA7-A4069FC3E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93" y="1268503"/>
            <a:ext cx="8931414" cy="52353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1807" y="1068492"/>
            <a:ext cx="10046335" cy="5678170"/>
            <a:chOff x="12206" y="1068492"/>
            <a:chExt cx="10046335" cy="56781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06" y="1068492"/>
              <a:ext cx="10046193" cy="56781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41833" y="3553458"/>
              <a:ext cx="457834" cy="0"/>
            </a:xfrm>
            <a:custGeom>
              <a:avLst/>
              <a:gdLst/>
              <a:ahLst/>
              <a:cxnLst/>
              <a:rect l="l" t="t" r="r" b="b"/>
              <a:pathLst>
                <a:path w="457835">
                  <a:moveTo>
                    <a:pt x="0" y="0"/>
                  </a:moveTo>
                  <a:lnTo>
                    <a:pt x="457754" y="0"/>
                  </a:lnTo>
                </a:path>
              </a:pathLst>
            </a:custGeom>
            <a:ln w="15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51312" y="4239002"/>
              <a:ext cx="76835" cy="220345"/>
            </a:xfrm>
            <a:custGeom>
              <a:avLst/>
              <a:gdLst/>
              <a:ahLst/>
              <a:cxnLst/>
              <a:rect l="l" t="t" r="r" b="b"/>
              <a:pathLst>
                <a:path w="76834" h="220345">
                  <a:moveTo>
                    <a:pt x="76292" y="219940"/>
                  </a:moveTo>
                  <a:lnTo>
                    <a:pt x="0" y="219940"/>
                  </a:lnTo>
                  <a:lnTo>
                    <a:pt x="0" y="0"/>
                  </a:lnTo>
                  <a:lnTo>
                    <a:pt x="76292" y="0"/>
                  </a:lnTo>
                  <a:lnTo>
                    <a:pt x="76292" y="21994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18213" y="4230176"/>
            <a:ext cx="8509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300" i="1" spc="-50" dirty="0">
                <a:solidFill>
                  <a:srgbClr val="C8C8C8"/>
                </a:solidFill>
                <a:latin typeface="Times New Roman"/>
                <a:cs typeface="Times New Roman"/>
              </a:rPr>
              <a:t>I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99263" y="4350742"/>
            <a:ext cx="363220" cy="412115"/>
          </a:xfrm>
          <a:custGeom>
            <a:avLst/>
            <a:gdLst/>
            <a:ahLst/>
            <a:cxnLst/>
            <a:rect l="l" t="t" r="r" b="b"/>
            <a:pathLst>
              <a:path w="363220" h="412114">
                <a:moveTo>
                  <a:pt x="363151" y="412068"/>
                </a:moveTo>
                <a:lnTo>
                  <a:pt x="0" y="412068"/>
                </a:lnTo>
                <a:lnTo>
                  <a:pt x="0" y="0"/>
                </a:lnTo>
                <a:lnTo>
                  <a:pt x="363151" y="0"/>
                </a:lnTo>
                <a:lnTo>
                  <a:pt x="363151" y="412068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86564" y="4337278"/>
            <a:ext cx="40132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50" i="1" spc="-100" dirty="0">
                <a:solidFill>
                  <a:srgbClr val="C8C8C8"/>
                </a:solidFill>
                <a:latin typeface="Arial"/>
                <a:cs typeface="Arial"/>
              </a:rPr>
              <a:t>t:_: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9601" y="1057655"/>
            <a:ext cx="3840479" cy="56570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38018" y="3634181"/>
            <a:ext cx="73279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AGILE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9600" y="1057656"/>
            <a:ext cx="533400" cy="5657215"/>
          </a:xfrm>
          <a:custGeom>
            <a:avLst/>
            <a:gdLst/>
            <a:ahLst/>
            <a:cxnLst/>
            <a:rect l="l" t="t" r="r" b="b"/>
            <a:pathLst>
              <a:path w="533400" h="5657215">
                <a:moveTo>
                  <a:pt x="532892" y="0"/>
                </a:moveTo>
                <a:lnTo>
                  <a:pt x="0" y="0"/>
                </a:lnTo>
                <a:lnTo>
                  <a:pt x="0" y="5656707"/>
                </a:lnTo>
                <a:lnTo>
                  <a:pt x="532892" y="5656707"/>
                </a:lnTo>
                <a:lnTo>
                  <a:pt x="532892" y="0"/>
                </a:lnTo>
                <a:close/>
              </a:path>
            </a:pathLst>
          </a:custGeom>
          <a:solidFill>
            <a:srgbClr val="479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13678" y="2639314"/>
            <a:ext cx="4809490" cy="234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0025" indent="-187325">
              <a:spcBef>
                <a:spcPts val="90"/>
              </a:spcBef>
              <a:buFont typeface="Arial"/>
              <a:buChar char="•"/>
              <a:tabLst>
                <a:tab pos="200025" algn="l"/>
                <a:tab pos="915035" algn="l"/>
                <a:tab pos="1308100" algn="l"/>
                <a:tab pos="1762125" algn="l"/>
                <a:tab pos="2716530" algn="l"/>
                <a:tab pos="3783965" algn="l"/>
                <a:tab pos="4195445" algn="l"/>
              </a:tabLst>
            </a:pPr>
            <a:r>
              <a:rPr sz="1450" spc="50" dirty="0">
                <a:solidFill>
                  <a:srgbClr val="0B0B0B"/>
                </a:solidFill>
                <a:latin typeface="Trebuchet MS"/>
                <a:cs typeface="Trebuchet MS"/>
              </a:rPr>
              <a:t>Agile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	</a:t>
            </a:r>
            <a:r>
              <a:rPr sz="1450" spc="-25" dirty="0">
                <a:solidFill>
                  <a:srgbClr val="0B0B0B"/>
                </a:solidFill>
                <a:latin typeface="Trebuchet MS"/>
                <a:cs typeface="Trebuchet MS"/>
              </a:rPr>
              <a:t>is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	</a:t>
            </a:r>
            <a:r>
              <a:rPr sz="1450" spc="-25" dirty="0">
                <a:solidFill>
                  <a:srgbClr val="0B0B0B"/>
                </a:solidFill>
                <a:latin typeface="Trebuchet MS"/>
                <a:cs typeface="Trebuchet MS"/>
              </a:rPr>
              <a:t>an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	</a:t>
            </a:r>
            <a:r>
              <a:rPr sz="1450" spc="-10" dirty="0">
                <a:solidFill>
                  <a:srgbClr val="0B0B0B"/>
                </a:solidFill>
                <a:latin typeface="Trebuchet MS"/>
                <a:cs typeface="Trebuchet MS"/>
              </a:rPr>
              <a:t>iterative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	</a:t>
            </a:r>
            <a:r>
              <a:rPr sz="1450" spc="-10" dirty="0">
                <a:solidFill>
                  <a:srgbClr val="0B0B0B"/>
                </a:solidFill>
                <a:latin typeface="Trebuchet MS"/>
                <a:cs typeface="Trebuchet MS"/>
              </a:rPr>
              <a:t>approach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	</a:t>
            </a:r>
            <a:r>
              <a:rPr sz="1450" spc="-25" dirty="0">
                <a:solidFill>
                  <a:srgbClr val="0B0B0B"/>
                </a:solidFill>
                <a:latin typeface="Trebuchet MS"/>
                <a:cs typeface="Trebuchet MS"/>
              </a:rPr>
              <a:t>to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	</a:t>
            </a:r>
            <a:r>
              <a:rPr sz="1450" spc="-10" dirty="0">
                <a:solidFill>
                  <a:srgbClr val="0B0B0B"/>
                </a:solidFill>
                <a:latin typeface="Trebuchet MS"/>
                <a:cs typeface="Trebuchet MS"/>
              </a:rPr>
              <a:t>project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654" y="2832607"/>
            <a:ext cx="4643755" cy="2199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3000"/>
              </a:lnSpc>
              <a:spcBef>
                <a:spcPts val="95"/>
              </a:spcBef>
            </a:pP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management</a:t>
            </a:r>
            <a:r>
              <a:rPr sz="1450" spc="60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and</a:t>
            </a:r>
            <a:r>
              <a:rPr sz="1450" spc="60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software</a:t>
            </a:r>
            <a:r>
              <a:rPr sz="1450" spc="45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development</a:t>
            </a:r>
            <a:r>
              <a:rPr sz="1450" spc="60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that</a:t>
            </a:r>
            <a:r>
              <a:rPr sz="1450" spc="47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B0B0B"/>
                </a:solidFill>
                <a:latin typeface="Trebuchet MS"/>
                <a:cs typeface="Trebuchet MS"/>
              </a:rPr>
              <a:t>helps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teams</a:t>
            </a:r>
            <a:r>
              <a:rPr sz="1450" spc="55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deliver</a:t>
            </a:r>
            <a:r>
              <a:rPr sz="1450" spc="90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value</a:t>
            </a:r>
            <a:r>
              <a:rPr sz="1450" spc="60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to</a:t>
            </a:r>
            <a:r>
              <a:rPr sz="1450" spc="45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their</a:t>
            </a:r>
            <a:r>
              <a:rPr sz="1450" spc="35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customers</a:t>
            </a:r>
            <a:r>
              <a:rPr sz="1450" spc="90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faster</a:t>
            </a:r>
            <a:r>
              <a:rPr sz="1450" spc="30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spc="-25" dirty="0">
                <a:solidFill>
                  <a:srgbClr val="0B0B0B"/>
                </a:solidFill>
                <a:latin typeface="Trebuchet MS"/>
                <a:cs typeface="Trebuchet MS"/>
              </a:rPr>
              <a:t>and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with</a:t>
            </a:r>
            <a:r>
              <a:rPr sz="1450" spc="26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fewer</a:t>
            </a:r>
            <a:r>
              <a:rPr sz="1450" spc="28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headaches.</a:t>
            </a:r>
            <a:r>
              <a:rPr sz="1450" spc="28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Instead</a:t>
            </a:r>
            <a:r>
              <a:rPr sz="1450" spc="31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of</a:t>
            </a:r>
            <a:r>
              <a:rPr sz="1450" spc="26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betting</a:t>
            </a:r>
            <a:r>
              <a:rPr sz="1450" spc="29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B0B0B"/>
                </a:solidFill>
                <a:latin typeface="Trebuchet MS"/>
                <a:cs typeface="Trebuchet MS"/>
              </a:rPr>
              <a:t>everything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on</a:t>
            </a:r>
            <a:r>
              <a:rPr sz="1450" spc="14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a</a:t>
            </a:r>
            <a:r>
              <a:rPr sz="1450" spc="12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"</a:t>
            </a:r>
            <a:r>
              <a:rPr sz="1450" spc="2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0B0B0B"/>
                </a:solidFill>
                <a:latin typeface="Trebuchet MS"/>
                <a:cs typeface="Trebuchet MS"/>
              </a:rPr>
              <a:t>big</a:t>
            </a:r>
            <a:r>
              <a:rPr sz="1450" spc="45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spc="75" dirty="0">
                <a:solidFill>
                  <a:srgbClr val="0B0B0B"/>
                </a:solidFill>
                <a:latin typeface="Trebuchet MS"/>
                <a:cs typeface="Trebuchet MS"/>
              </a:rPr>
              <a:t>bang"</a:t>
            </a:r>
            <a:r>
              <a:rPr sz="1450" spc="30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launch,</a:t>
            </a:r>
            <a:r>
              <a:rPr sz="1450" spc="114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an</a:t>
            </a:r>
            <a:r>
              <a:rPr sz="1450" spc="12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agile</a:t>
            </a:r>
            <a:r>
              <a:rPr sz="1450" spc="9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team</a:t>
            </a:r>
            <a:r>
              <a:rPr sz="1450" spc="1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delivers</a:t>
            </a:r>
            <a:r>
              <a:rPr sz="1450" spc="8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spc="-20" dirty="0">
                <a:solidFill>
                  <a:srgbClr val="0B0B0B"/>
                </a:solidFill>
                <a:latin typeface="Trebuchet MS"/>
                <a:cs typeface="Trebuchet MS"/>
              </a:rPr>
              <a:t>work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in</a:t>
            </a:r>
            <a:r>
              <a:rPr sz="1450" spc="22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small,</a:t>
            </a:r>
            <a:r>
              <a:rPr sz="1450" spc="229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but</a:t>
            </a:r>
            <a:r>
              <a:rPr sz="1450" spc="204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consumable,</a:t>
            </a:r>
            <a:r>
              <a:rPr sz="1450" spc="23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increments.</a:t>
            </a:r>
            <a:r>
              <a:rPr sz="1450" spc="24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B0B0B"/>
                </a:solidFill>
                <a:latin typeface="Trebuchet MS"/>
                <a:cs typeface="Trebuchet MS"/>
              </a:rPr>
              <a:t>Requirements,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plans,</a:t>
            </a:r>
            <a:r>
              <a:rPr sz="1450" spc="175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and</a:t>
            </a:r>
            <a:r>
              <a:rPr sz="1450" spc="195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results</a:t>
            </a:r>
            <a:r>
              <a:rPr sz="1450" spc="160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are</a:t>
            </a:r>
            <a:r>
              <a:rPr sz="1450" spc="175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evaluated</a:t>
            </a:r>
            <a:r>
              <a:rPr sz="1450" spc="170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continuously</a:t>
            </a:r>
            <a:r>
              <a:rPr sz="1450" spc="195" dirty="0">
                <a:solidFill>
                  <a:srgbClr val="0B0B0B"/>
                </a:solidFill>
                <a:latin typeface="Trebuchet MS"/>
                <a:cs typeface="Trebuchet MS"/>
              </a:rPr>
              <a:t>  </a:t>
            </a:r>
            <a:r>
              <a:rPr sz="1450" spc="25" dirty="0">
                <a:solidFill>
                  <a:srgbClr val="0B0B0B"/>
                </a:solidFill>
                <a:latin typeface="Trebuchet MS"/>
                <a:cs typeface="Trebuchet MS"/>
              </a:rPr>
              <a:t>so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teams</a:t>
            </a:r>
            <a:r>
              <a:rPr sz="1450" spc="39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have</a:t>
            </a:r>
            <a:r>
              <a:rPr sz="1450" spc="38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a</a:t>
            </a:r>
            <a:r>
              <a:rPr sz="1450" spc="36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natural</a:t>
            </a:r>
            <a:r>
              <a:rPr sz="1450" spc="35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mechanism</a:t>
            </a:r>
            <a:r>
              <a:rPr sz="1450" spc="41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for</a:t>
            </a:r>
            <a:r>
              <a:rPr sz="1450" spc="34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spc="50" dirty="0">
                <a:solidFill>
                  <a:srgbClr val="0B0B0B"/>
                </a:solidFill>
                <a:latin typeface="Trebuchet MS"/>
                <a:cs typeface="Trebuchet MS"/>
              </a:rPr>
              <a:t>responding</a:t>
            </a:r>
            <a:r>
              <a:rPr sz="1450" spc="465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spc="-25" dirty="0">
                <a:solidFill>
                  <a:srgbClr val="0B0B0B"/>
                </a:solidFill>
                <a:latin typeface="Trebuchet MS"/>
                <a:cs typeface="Trebuchet MS"/>
              </a:rPr>
              <a:t>to </a:t>
            </a:r>
            <a:r>
              <a:rPr sz="1450" dirty="0">
                <a:solidFill>
                  <a:srgbClr val="0B0B0B"/>
                </a:solidFill>
                <a:latin typeface="Trebuchet MS"/>
                <a:cs typeface="Trebuchet MS"/>
              </a:rPr>
              <a:t>change</a:t>
            </a:r>
            <a:r>
              <a:rPr sz="1450" spc="240" dirty="0">
                <a:solidFill>
                  <a:srgbClr val="0B0B0B"/>
                </a:solidFill>
                <a:latin typeface="Trebuchet MS"/>
                <a:cs typeface="Trebuchet MS"/>
              </a:rPr>
              <a:t> </a:t>
            </a:r>
            <a:r>
              <a:rPr sz="1450" spc="-10" dirty="0">
                <a:solidFill>
                  <a:srgbClr val="0B0B0B"/>
                </a:solidFill>
                <a:latin typeface="Trebuchet MS"/>
                <a:cs typeface="Trebuchet MS"/>
              </a:rPr>
              <a:t>quickly.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E4F9CE-E586-5C3C-A108-CFC6FB8C0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695" y="1760036"/>
            <a:ext cx="8192210" cy="4252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AE5FBB-80A3-31F7-96BB-DEDCD1D6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020" y="1611433"/>
            <a:ext cx="6919560" cy="45495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7B66FDD-3B44-0A56-533D-C27FA0F2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600200"/>
            <a:ext cx="8100762" cy="41989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Agile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Agile_Theme1" id="{5A5BB00C-4EC4-4D6A-B581-BE508C4BB3E9}" vid="{7FFAFA35-EE7B-41CA-BC30-58EA16B92D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4_Agile_Theme1</Template>
  <TotalTime>20</TotalTime>
  <Words>1704</Words>
  <Application>Microsoft Office PowerPoint</Application>
  <PresentationFormat>Custom</PresentationFormat>
  <Paragraphs>193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Georgia</vt:lpstr>
      <vt:lpstr>Times New Roman</vt:lpstr>
      <vt:lpstr>Trebuchet MS</vt:lpstr>
      <vt:lpstr>4_Agile_Theme1</vt:lpstr>
      <vt:lpstr>AGILE (SCRUM)</vt:lpstr>
      <vt:lpstr>PowerPoint Presentation</vt:lpstr>
      <vt:lpstr>Empirical Process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scrum?</vt:lpstr>
      <vt:lpstr>ScrumValues</vt:lpstr>
      <vt:lpstr>PowerPoint Presentation</vt:lpstr>
      <vt:lpstr>12 Agile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BACKLOG REFINEMENT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dell</cp:lastModifiedBy>
  <cp:revision>2</cp:revision>
  <dcterms:created xsi:type="dcterms:W3CDTF">2025-02-25T06:38:00Z</dcterms:created>
  <dcterms:modified xsi:type="dcterms:W3CDTF">2025-02-25T06:58:47Z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2025-02-24T00:00:00Z</vt:filetime>
  </property>
  <property fmtid="{D5CDD505-2E9C-101B-9397-08002B2CF9AE}" pid="3" name="LastSaved">
    <vt:filetime>2025-02-25T00:00:00Z</vt:filetime>
  </property>
  <property fmtid="{D5CDD505-2E9C-101B-9397-08002B2CF9AE}" pid="4" name="Producer">
    <vt:lpwstr>iLovePDF</vt:lpwstr>
  </property>
</Properties>
</file>